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handoutMasterIdLst>
    <p:handoutMasterId r:id="rId17"/>
  </p:handoutMasterIdLst>
  <p:sldIdLst>
    <p:sldId id="256" r:id="rId5"/>
    <p:sldId id="4848" r:id="rId6"/>
    <p:sldId id="2147375597" r:id="rId7"/>
    <p:sldId id="2147375604" r:id="rId8"/>
    <p:sldId id="2147375606" r:id="rId9"/>
    <p:sldId id="2147375600" r:id="rId10"/>
    <p:sldId id="2147375607" r:id="rId11"/>
    <p:sldId id="2147375609" r:id="rId12"/>
    <p:sldId id="2147375602" r:id="rId13"/>
    <p:sldId id="2147375610" r:id="rId14"/>
    <p:sldId id="1633" r:id="rId15"/>
  </p:sldIdLst>
  <p:sldSz cx="12192000" cy="6858000"/>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CFDB71-B474-4F23-B71C-DA6680F3F07F}" v="16" dt="2024-09-03T09:07:13.0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447" autoAdjust="0"/>
  </p:normalViewPr>
  <p:slideViewPr>
    <p:cSldViewPr snapToGrid="0">
      <p:cViewPr varScale="1">
        <p:scale>
          <a:sx n="79" d="100"/>
          <a:sy n="79" d="100"/>
        </p:scale>
        <p:origin x="773" y="72"/>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gs" Target="tags/tag1.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shan Madapura [UNext]" userId="2baadad7-7b8e-4632-a62a-dff9a334b569" providerId="ADAL" clId="{8AA35C18-0C06-49EF-AC0C-5255EBFFF153}"/>
    <pc:docChg chg="modSld">
      <pc:chgData name="Bhushan Madapura [UNext]" userId="2baadad7-7b8e-4632-a62a-dff9a334b569" providerId="ADAL" clId="{8AA35C18-0C06-49EF-AC0C-5255EBFFF153}" dt="2024-08-23T04:50:16.802" v="0" actId="14861"/>
      <pc:docMkLst>
        <pc:docMk/>
      </pc:docMkLst>
      <pc:sldChg chg="modSp mod">
        <pc:chgData name="Bhushan Madapura [UNext]" userId="2baadad7-7b8e-4632-a62a-dff9a334b569" providerId="ADAL" clId="{8AA35C18-0C06-49EF-AC0C-5255EBFFF153}" dt="2024-08-23T04:50:16.802" v="0" actId="14861"/>
        <pc:sldMkLst>
          <pc:docMk/>
          <pc:sldMk cId="349082050" sldId="2147375595"/>
        </pc:sldMkLst>
        <pc:picChg chg="mod">
          <ac:chgData name="Bhushan Madapura [UNext]" userId="2baadad7-7b8e-4632-a62a-dff9a334b569" providerId="ADAL" clId="{8AA35C18-0C06-49EF-AC0C-5255EBFFF153}" dt="2024-08-23T04:50:16.802" v="0" actId="14861"/>
          <ac:picMkLst>
            <pc:docMk/>
            <pc:sldMk cId="349082050" sldId="2147375595"/>
            <ac:picMk id="3" creationId="{6138DF7C-3FF2-7FE5-FD04-5EBB2C596F9F}"/>
          </ac:picMkLst>
        </pc:picChg>
      </pc:sldChg>
    </pc:docChg>
  </pc:docChgLst>
  <pc:docChgLst>
    <pc:chgData name="Hitesh K" userId="84d9e45b5558d026" providerId="LiveId" clId="{DF0BD80A-A041-4F8A-BE7B-DB7C6631019A}"/>
    <pc:docChg chg="undo custSel modSld">
      <pc:chgData name="Hitesh K" userId="84d9e45b5558d026" providerId="LiveId" clId="{DF0BD80A-A041-4F8A-BE7B-DB7C6631019A}" dt="2024-08-31T14:06:30.240" v="139" actId="20577"/>
      <pc:docMkLst>
        <pc:docMk/>
      </pc:docMkLst>
      <pc:sldChg chg="addSp modSp mod">
        <pc:chgData name="Hitesh K" userId="84d9e45b5558d026" providerId="LiveId" clId="{DF0BD80A-A041-4F8A-BE7B-DB7C6631019A}" dt="2024-08-31T13:58:46.939" v="117" actId="20577"/>
        <pc:sldMkLst>
          <pc:docMk/>
          <pc:sldMk cId="245881457" sldId="2147375597"/>
        </pc:sldMkLst>
        <pc:spChg chg="add">
          <ac:chgData name="Hitesh K" userId="84d9e45b5558d026" providerId="LiveId" clId="{DF0BD80A-A041-4F8A-BE7B-DB7C6631019A}" dt="2024-08-31T13:49:10.772" v="0"/>
          <ac:spMkLst>
            <pc:docMk/>
            <pc:sldMk cId="245881457" sldId="2147375597"/>
            <ac:spMk id="2" creationId="{5C966AD5-65F6-0AEB-3CE1-187A6F01804A}"/>
          </ac:spMkLst>
        </pc:spChg>
        <pc:spChg chg="add">
          <ac:chgData name="Hitesh K" userId="84d9e45b5558d026" providerId="LiveId" clId="{DF0BD80A-A041-4F8A-BE7B-DB7C6631019A}" dt="2024-08-31T13:49:10.772" v="0"/>
          <ac:spMkLst>
            <pc:docMk/>
            <pc:sldMk cId="245881457" sldId="2147375597"/>
            <ac:spMk id="5" creationId="{91EDF2B3-4C0C-5D48-947D-8A51F1861591}"/>
          </ac:spMkLst>
        </pc:spChg>
        <pc:spChg chg="add">
          <ac:chgData name="Hitesh K" userId="84d9e45b5558d026" providerId="LiveId" clId="{DF0BD80A-A041-4F8A-BE7B-DB7C6631019A}" dt="2024-08-31T13:49:10.772" v="0"/>
          <ac:spMkLst>
            <pc:docMk/>
            <pc:sldMk cId="245881457" sldId="2147375597"/>
            <ac:spMk id="6" creationId="{9D593181-5E44-4250-9900-7B9175CC16B6}"/>
          </ac:spMkLst>
        </pc:spChg>
        <pc:spChg chg="add">
          <ac:chgData name="Hitesh K" userId="84d9e45b5558d026" providerId="LiveId" clId="{DF0BD80A-A041-4F8A-BE7B-DB7C6631019A}" dt="2024-08-31T13:49:10.772" v="0"/>
          <ac:spMkLst>
            <pc:docMk/>
            <pc:sldMk cId="245881457" sldId="2147375597"/>
            <ac:spMk id="8" creationId="{3AE7EE35-426D-06E2-996F-76F0E2320548}"/>
          </ac:spMkLst>
        </pc:spChg>
        <pc:spChg chg="mod">
          <ac:chgData name="Hitesh K" userId="84d9e45b5558d026" providerId="LiveId" clId="{DF0BD80A-A041-4F8A-BE7B-DB7C6631019A}" dt="2024-08-31T13:58:46.939" v="117" actId="20577"/>
          <ac:spMkLst>
            <pc:docMk/>
            <pc:sldMk cId="245881457" sldId="2147375597"/>
            <ac:spMk id="11" creationId="{DE9F1BE0-7910-FA1B-DCE8-56EFD1E4FC09}"/>
          </ac:spMkLst>
        </pc:spChg>
        <pc:spChg chg="add">
          <ac:chgData name="Hitesh K" userId="84d9e45b5558d026" providerId="LiveId" clId="{DF0BD80A-A041-4F8A-BE7B-DB7C6631019A}" dt="2024-08-31T13:49:10.772" v="0"/>
          <ac:spMkLst>
            <pc:docMk/>
            <pc:sldMk cId="245881457" sldId="2147375597"/>
            <ac:spMk id="13" creationId="{0F099119-C654-E3B2-6150-4AFD6C2EBD26}"/>
          </ac:spMkLst>
        </pc:spChg>
      </pc:sldChg>
      <pc:sldChg chg="addSp modSp mod">
        <pc:chgData name="Hitesh K" userId="84d9e45b5558d026" providerId="LiveId" clId="{DF0BD80A-A041-4F8A-BE7B-DB7C6631019A}" dt="2024-08-31T14:06:30.240" v="139" actId="20577"/>
        <pc:sldMkLst>
          <pc:docMk/>
          <pc:sldMk cId="1181112711" sldId="2147375600"/>
        </pc:sldMkLst>
        <pc:spChg chg="add">
          <ac:chgData name="Hitesh K" userId="84d9e45b5558d026" providerId="LiveId" clId="{DF0BD80A-A041-4F8A-BE7B-DB7C6631019A}" dt="2024-08-31T14:03:45.314" v="131"/>
          <ac:spMkLst>
            <pc:docMk/>
            <pc:sldMk cId="1181112711" sldId="2147375600"/>
            <ac:spMk id="2" creationId="{59C4438C-8938-A21B-F217-CA030B19AA6D}"/>
          </ac:spMkLst>
        </pc:spChg>
        <pc:spChg chg="mod">
          <ac:chgData name="Hitesh K" userId="84d9e45b5558d026" providerId="LiveId" clId="{DF0BD80A-A041-4F8A-BE7B-DB7C6631019A}" dt="2024-08-31T14:06:30.240" v="139" actId="20577"/>
          <ac:spMkLst>
            <pc:docMk/>
            <pc:sldMk cId="1181112711" sldId="2147375600"/>
            <ac:spMk id="11" creationId="{DE9F1BE0-7910-FA1B-DCE8-56EFD1E4FC09}"/>
          </ac:spMkLst>
        </pc:spChg>
        <pc:spChg chg="mod">
          <ac:chgData name="Hitesh K" userId="84d9e45b5558d026" providerId="LiveId" clId="{DF0BD80A-A041-4F8A-BE7B-DB7C6631019A}" dt="2024-08-31T14:03:47.434" v="132" actId="20577"/>
          <ac:spMkLst>
            <pc:docMk/>
            <pc:sldMk cId="1181112711" sldId="2147375600"/>
            <ac:spMk id="12" creationId="{E53E5C3F-4D2B-B85F-E592-E58E032C664C}"/>
          </ac:spMkLst>
        </pc:spChg>
        <pc:picChg chg="add mod">
          <ac:chgData name="Hitesh K" userId="84d9e45b5558d026" providerId="LiveId" clId="{DF0BD80A-A041-4F8A-BE7B-DB7C6631019A}" dt="2024-08-31T14:04:09.693" v="138" actId="1076"/>
          <ac:picMkLst>
            <pc:docMk/>
            <pc:sldMk cId="1181112711" sldId="2147375600"/>
            <ac:picMk id="5" creationId="{06357599-010C-679D-350E-C38A1C93F3A5}"/>
          </ac:picMkLst>
        </pc:picChg>
      </pc:sldChg>
    </pc:docChg>
  </pc:docChgLst>
  <pc:docChgLst>
    <pc:chgData name="Hitesh, Hitesh SBOBNG-PTIY/AEC" userId="4b40d14c-6959-4a04-b09b-037994df9ab1" providerId="ADAL" clId="{4C84933A-EB5E-44CB-9F26-C3A3949D0B72}"/>
    <pc:docChg chg="undo redo custSel modSld">
      <pc:chgData name="Hitesh, Hitesh SBOBNG-PTIY/AEC" userId="4b40d14c-6959-4a04-b09b-037994df9ab1" providerId="ADAL" clId="{4C84933A-EB5E-44CB-9F26-C3A3949D0B72}" dt="2024-08-30T14:22:48.055" v="150" actId="1076"/>
      <pc:docMkLst>
        <pc:docMk/>
      </pc:docMkLst>
      <pc:sldChg chg="modSp mod">
        <pc:chgData name="Hitesh, Hitesh SBOBNG-PTIY/AEC" userId="4b40d14c-6959-4a04-b09b-037994df9ab1" providerId="ADAL" clId="{4C84933A-EB5E-44CB-9F26-C3A3949D0B72}" dt="2024-08-30T14:12:40.286" v="7" actId="20577"/>
        <pc:sldMkLst>
          <pc:docMk/>
          <pc:sldMk cId="3267775274" sldId="256"/>
        </pc:sldMkLst>
        <pc:spChg chg="mod">
          <ac:chgData name="Hitesh, Hitesh SBOBNG-PTIY/AEC" userId="4b40d14c-6959-4a04-b09b-037994df9ab1" providerId="ADAL" clId="{4C84933A-EB5E-44CB-9F26-C3A3949D0B72}" dt="2024-08-30T14:12:40.286" v="7" actId="20577"/>
          <ac:spMkLst>
            <pc:docMk/>
            <pc:sldMk cId="3267775274" sldId="256"/>
            <ac:spMk id="6" creationId="{0C37A4A8-A3C7-407F-B123-88E2E165C827}"/>
          </ac:spMkLst>
        </pc:spChg>
      </pc:sldChg>
      <pc:sldChg chg="addSp modSp mod">
        <pc:chgData name="Hitesh, Hitesh SBOBNG-PTIY/AEC" userId="4b40d14c-6959-4a04-b09b-037994df9ab1" providerId="ADAL" clId="{4C84933A-EB5E-44CB-9F26-C3A3949D0B72}" dt="2024-08-30T14:22:48.055" v="150" actId="1076"/>
        <pc:sldMkLst>
          <pc:docMk/>
          <pc:sldMk cId="867832184" sldId="2147375589"/>
        </pc:sldMkLst>
        <pc:spChg chg="mod">
          <ac:chgData name="Hitesh, Hitesh SBOBNG-PTIY/AEC" userId="4b40d14c-6959-4a04-b09b-037994df9ab1" providerId="ADAL" clId="{4C84933A-EB5E-44CB-9F26-C3A3949D0B72}" dt="2024-08-30T14:19:44.466" v="142" actId="20577"/>
          <ac:spMkLst>
            <pc:docMk/>
            <pc:sldMk cId="867832184" sldId="2147375589"/>
            <ac:spMk id="10" creationId="{1119CB9E-042F-11E8-F683-654626D307B3}"/>
          </ac:spMkLst>
        </pc:spChg>
        <pc:spChg chg="mod">
          <ac:chgData name="Hitesh, Hitesh SBOBNG-PTIY/AEC" userId="4b40d14c-6959-4a04-b09b-037994df9ab1" providerId="ADAL" clId="{4C84933A-EB5E-44CB-9F26-C3A3949D0B72}" dt="2024-08-30T14:22:36.629" v="146" actId="1076"/>
          <ac:spMkLst>
            <pc:docMk/>
            <pc:sldMk cId="867832184" sldId="2147375589"/>
            <ac:spMk id="11" creationId="{CE0DDF5F-FE47-F9A2-FE84-53B63DFF494D}"/>
          </ac:spMkLst>
        </pc:spChg>
        <pc:picChg chg="add mod">
          <ac:chgData name="Hitesh, Hitesh SBOBNG-PTIY/AEC" userId="4b40d14c-6959-4a04-b09b-037994df9ab1" providerId="ADAL" clId="{4C84933A-EB5E-44CB-9F26-C3A3949D0B72}" dt="2024-08-30T14:22:48.055" v="150" actId="1076"/>
          <ac:picMkLst>
            <pc:docMk/>
            <pc:sldMk cId="867832184" sldId="2147375589"/>
            <ac:picMk id="1026" creationId="{7B66839B-5C78-02A0-9223-3547110A793F}"/>
          </ac:picMkLst>
        </pc:picChg>
      </pc:sldChg>
    </pc:docChg>
  </pc:docChgLst>
  <pc:docChgLst>
    <pc:chgData name="Hitesh, Hitesh SBOBNG-PTIY/AEC" userId="4b40d14c-6959-4a04-b09b-037994df9ab1" providerId="ADAL" clId="{1FF2F796-AFD4-46E9-AA02-48CEF687516E}"/>
    <pc:docChg chg="modSld">
      <pc:chgData name="Hitesh, Hitesh SBOBNG-PTIY/AEC" userId="4b40d14c-6959-4a04-b09b-037994df9ab1" providerId="ADAL" clId="{1FF2F796-AFD4-46E9-AA02-48CEF687516E}" dt="2024-09-04T03:28:12.858" v="3" actId="20577"/>
      <pc:docMkLst>
        <pc:docMk/>
      </pc:docMkLst>
      <pc:sldChg chg="modSp mod">
        <pc:chgData name="Hitesh, Hitesh SBOBNG-PTIY/AEC" userId="4b40d14c-6959-4a04-b09b-037994df9ab1" providerId="ADAL" clId="{1FF2F796-AFD4-46E9-AA02-48CEF687516E}" dt="2024-09-04T03:28:12.858" v="3" actId="20577"/>
        <pc:sldMkLst>
          <pc:docMk/>
          <pc:sldMk cId="3267775274" sldId="256"/>
        </pc:sldMkLst>
        <pc:spChg chg="mod">
          <ac:chgData name="Hitesh, Hitesh SBOBNG-PTIY/AEC" userId="4b40d14c-6959-4a04-b09b-037994df9ab1" providerId="ADAL" clId="{1FF2F796-AFD4-46E9-AA02-48CEF687516E}" dt="2024-09-04T03:28:12.858" v="3" actId="20577"/>
          <ac:spMkLst>
            <pc:docMk/>
            <pc:sldMk cId="3267775274" sldId="256"/>
            <ac:spMk id="6" creationId="{0C37A4A8-A3C7-407F-B123-88E2E165C827}"/>
          </ac:spMkLst>
        </pc:spChg>
      </pc:sldChg>
    </pc:docChg>
  </pc:docChgLst>
  <pc:docChgLst>
    <pc:chgData name="Bhushan Madapura [UNext]" userId="2baadad7-7b8e-4632-a62a-dff9a334b569" providerId="ADAL" clId="{F6E155E8-D84C-463E-A3B7-5CF65E1FB393}"/>
    <pc:docChg chg="undo redo custSel addSld delSld modSld">
      <pc:chgData name="Bhushan Madapura [UNext]" userId="2baadad7-7b8e-4632-a62a-dff9a334b569" providerId="ADAL" clId="{F6E155E8-D84C-463E-A3B7-5CF65E1FB393}" dt="2024-08-26T15:20:53.723" v="1693" actId="20577"/>
      <pc:docMkLst>
        <pc:docMk/>
      </pc:docMkLst>
      <pc:sldChg chg="modSp mod">
        <pc:chgData name="Bhushan Madapura [UNext]" userId="2baadad7-7b8e-4632-a62a-dff9a334b569" providerId="ADAL" clId="{F6E155E8-D84C-463E-A3B7-5CF65E1FB393}" dt="2024-08-26T14:53:21.466" v="9" actId="20577"/>
        <pc:sldMkLst>
          <pc:docMk/>
          <pc:sldMk cId="3267775274" sldId="256"/>
        </pc:sldMkLst>
        <pc:spChg chg="mod">
          <ac:chgData name="Bhushan Madapura [UNext]" userId="2baadad7-7b8e-4632-a62a-dff9a334b569" providerId="ADAL" clId="{F6E155E8-D84C-463E-A3B7-5CF65E1FB393}" dt="2024-08-26T14:52:56.842" v="0"/>
          <ac:spMkLst>
            <pc:docMk/>
            <pc:sldMk cId="3267775274" sldId="256"/>
            <ac:spMk id="6" creationId="{0C37A4A8-A3C7-407F-B123-88E2E165C827}"/>
          </ac:spMkLst>
        </pc:spChg>
        <pc:spChg chg="mod">
          <ac:chgData name="Bhushan Madapura [UNext]" userId="2baadad7-7b8e-4632-a62a-dff9a334b569" providerId="ADAL" clId="{F6E155E8-D84C-463E-A3B7-5CF65E1FB393}" dt="2024-08-26T14:53:10.018" v="7" actId="6549"/>
          <ac:spMkLst>
            <pc:docMk/>
            <pc:sldMk cId="3267775274" sldId="256"/>
            <ac:spMk id="12" creationId="{8A24547F-8A92-CDC5-A578-3733390534F2}"/>
          </ac:spMkLst>
        </pc:spChg>
        <pc:spChg chg="mod">
          <ac:chgData name="Bhushan Madapura [UNext]" userId="2baadad7-7b8e-4632-a62a-dff9a334b569" providerId="ADAL" clId="{F6E155E8-D84C-463E-A3B7-5CF65E1FB393}" dt="2024-08-26T14:53:21.466" v="9" actId="20577"/>
          <ac:spMkLst>
            <pc:docMk/>
            <pc:sldMk cId="3267775274" sldId="256"/>
            <ac:spMk id="13" creationId="{C48F8DD6-A1B3-8126-FAC3-218B712C7FFB}"/>
          </ac:spMkLst>
        </pc:spChg>
      </pc:sldChg>
      <pc:sldChg chg="del">
        <pc:chgData name="Bhushan Madapura [UNext]" userId="2baadad7-7b8e-4632-a62a-dff9a334b569" providerId="ADAL" clId="{F6E155E8-D84C-463E-A3B7-5CF65E1FB393}" dt="2024-08-26T15:18:23.800" v="1579" actId="47"/>
        <pc:sldMkLst>
          <pc:docMk/>
          <pc:sldMk cId="1394078451" sldId="308"/>
        </pc:sldMkLst>
      </pc:sldChg>
      <pc:sldChg chg="del">
        <pc:chgData name="Bhushan Madapura [UNext]" userId="2baadad7-7b8e-4632-a62a-dff9a334b569" providerId="ADAL" clId="{F6E155E8-D84C-463E-A3B7-5CF65E1FB393}" dt="2024-08-26T15:18:34.709" v="1596" actId="47"/>
        <pc:sldMkLst>
          <pc:docMk/>
          <pc:sldMk cId="1725335015" sldId="1645"/>
        </pc:sldMkLst>
      </pc:sldChg>
      <pc:sldChg chg="del">
        <pc:chgData name="Bhushan Madapura [UNext]" userId="2baadad7-7b8e-4632-a62a-dff9a334b569" providerId="ADAL" clId="{F6E155E8-D84C-463E-A3B7-5CF65E1FB393}" dt="2024-08-26T15:18:32.981" v="1594" actId="47"/>
        <pc:sldMkLst>
          <pc:docMk/>
          <pc:sldMk cId="1552476259" sldId="1648"/>
        </pc:sldMkLst>
      </pc:sldChg>
      <pc:sldChg chg="del">
        <pc:chgData name="Bhushan Madapura [UNext]" userId="2baadad7-7b8e-4632-a62a-dff9a334b569" providerId="ADAL" clId="{F6E155E8-D84C-463E-A3B7-5CF65E1FB393}" dt="2024-08-26T15:18:22.848" v="1577" actId="47"/>
        <pc:sldMkLst>
          <pc:docMk/>
          <pc:sldMk cId="3646793929" sldId="1651"/>
        </pc:sldMkLst>
      </pc:sldChg>
      <pc:sldChg chg="del">
        <pc:chgData name="Bhushan Madapura [UNext]" userId="2baadad7-7b8e-4632-a62a-dff9a334b569" providerId="ADAL" clId="{F6E155E8-D84C-463E-A3B7-5CF65E1FB393}" dt="2024-08-26T15:18:32.240" v="1593" actId="47"/>
        <pc:sldMkLst>
          <pc:docMk/>
          <pc:sldMk cId="871558929" sldId="1652"/>
        </pc:sldMkLst>
      </pc:sldChg>
      <pc:sldChg chg="del">
        <pc:chgData name="Bhushan Madapura [UNext]" userId="2baadad7-7b8e-4632-a62a-dff9a334b569" providerId="ADAL" clId="{F6E155E8-D84C-463E-A3B7-5CF65E1FB393}" dt="2024-08-26T15:18:35.420" v="1597" actId="47"/>
        <pc:sldMkLst>
          <pc:docMk/>
          <pc:sldMk cId="2492084971" sldId="1654"/>
        </pc:sldMkLst>
      </pc:sldChg>
      <pc:sldChg chg="del">
        <pc:chgData name="Bhushan Madapura [UNext]" userId="2baadad7-7b8e-4632-a62a-dff9a334b569" providerId="ADAL" clId="{F6E155E8-D84C-463E-A3B7-5CF65E1FB393}" dt="2024-08-26T15:18:36.082" v="1598" actId="47"/>
        <pc:sldMkLst>
          <pc:docMk/>
          <pc:sldMk cId="492688201" sldId="1656"/>
        </pc:sldMkLst>
      </pc:sldChg>
      <pc:sldChg chg="del">
        <pc:chgData name="Bhushan Madapura [UNext]" userId="2baadad7-7b8e-4632-a62a-dff9a334b569" providerId="ADAL" clId="{F6E155E8-D84C-463E-A3B7-5CF65E1FB393}" dt="2024-08-26T15:18:36.717" v="1599" actId="47"/>
        <pc:sldMkLst>
          <pc:docMk/>
          <pc:sldMk cId="251692743" sldId="1657"/>
        </pc:sldMkLst>
      </pc:sldChg>
      <pc:sldChg chg="del">
        <pc:chgData name="Bhushan Madapura [UNext]" userId="2baadad7-7b8e-4632-a62a-dff9a334b569" providerId="ADAL" clId="{F6E155E8-D84C-463E-A3B7-5CF65E1FB393}" dt="2024-08-26T15:18:22.125" v="1574" actId="47"/>
        <pc:sldMkLst>
          <pc:docMk/>
          <pc:sldMk cId="1502717962" sldId="1660"/>
        </pc:sldMkLst>
      </pc:sldChg>
      <pc:sldChg chg="addSp modSp mod">
        <pc:chgData name="Bhushan Madapura [UNext]" userId="2baadad7-7b8e-4632-a62a-dff9a334b569" providerId="ADAL" clId="{F6E155E8-D84C-463E-A3B7-5CF65E1FB393}" dt="2024-08-26T14:55:15.903" v="92" actId="207"/>
        <pc:sldMkLst>
          <pc:docMk/>
          <pc:sldMk cId="942789877" sldId="4848"/>
        </pc:sldMkLst>
        <pc:spChg chg="mod">
          <ac:chgData name="Bhushan Madapura [UNext]" userId="2baadad7-7b8e-4632-a62a-dff9a334b569" providerId="ADAL" clId="{F6E155E8-D84C-463E-A3B7-5CF65E1FB393}" dt="2024-08-26T14:54:53.634" v="90"/>
          <ac:spMkLst>
            <pc:docMk/>
            <pc:sldMk cId="942789877" sldId="4848"/>
            <ac:spMk id="3" creationId="{C02D07F7-B946-BB66-E6EA-DD92C38B1926}"/>
          </ac:spMkLst>
        </pc:spChg>
        <pc:picChg chg="add mod">
          <ac:chgData name="Bhushan Madapura [UNext]" userId="2baadad7-7b8e-4632-a62a-dff9a334b569" providerId="ADAL" clId="{F6E155E8-D84C-463E-A3B7-5CF65E1FB393}" dt="2024-08-26T14:55:15.903" v="92" actId="207"/>
          <ac:picMkLst>
            <pc:docMk/>
            <pc:sldMk cId="942789877" sldId="4848"/>
            <ac:picMk id="2" creationId="{5ED103A7-D95B-E42C-6356-53269A110E83}"/>
          </ac:picMkLst>
        </pc:picChg>
      </pc:sldChg>
      <pc:sldChg chg="del">
        <pc:chgData name="Bhushan Madapura [UNext]" userId="2baadad7-7b8e-4632-a62a-dff9a334b569" providerId="ADAL" clId="{F6E155E8-D84C-463E-A3B7-5CF65E1FB393}" dt="2024-08-26T15:18:20.088" v="1566" actId="47"/>
        <pc:sldMkLst>
          <pc:docMk/>
          <pc:sldMk cId="1692425821" sldId="4863"/>
        </pc:sldMkLst>
      </pc:sldChg>
      <pc:sldChg chg="del">
        <pc:chgData name="Bhushan Madapura [UNext]" userId="2baadad7-7b8e-4632-a62a-dff9a334b569" providerId="ADAL" clId="{F6E155E8-D84C-463E-A3B7-5CF65E1FB393}" dt="2024-08-26T15:18:21.098" v="1569" actId="47"/>
        <pc:sldMkLst>
          <pc:docMk/>
          <pc:sldMk cId="993584579" sldId="4972"/>
        </pc:sldMkLst>
      </pc:sldChg>
      <pc:sldChg chg="del">
        <pc:chgData name="Bhushan Madapura [UNext]" userId="2baadad7-7b8e-4632-a62a-dff9a334b569" providerId="ADAL" clId="{F6E155E8-D84C-463E-A3B7-5CF65E1FB393}" dt="2024-08-26T15:18:21.492" v="1571" actId="47"/>
        <pc:sldMkLst>
          <pc:docMk/>
          <pc:sldMk cId="754838326" sldId="4973"/>
        </pc:sldMkLst>
      </pc:sldChg>
      <pc:sldChg chg="del">
        <pc:chgData name="Bhushan Madapura [UNext]" userId="2baadad7-7b8e-4632-a62a-dff9a334b569" providerId="ADAL" clId="{F6E155E8-D84C-463E-A3B7-5CF65E1FB393}" dt="2024-08-26T15:18:21.697" v="1572" actId="47"/>
        <pc:sldMkLst>
          <pc:docMk/>
          <pc:sldMk cId="3971984793" sldId="4974"/>
        </pc:sldMkLst>
      </pc:sldChg>
      <pc:sldChg chg="del">
        <pc:chgData name="Bhushan Madapura [UNext]" userId="2baadad7-7b8e-4632-a62a-dff9a334b569" providerId="ADAL" clId="{F6E155E8-D84C-463E-A3B7-5CF65E1FB393}" dt="2024-08-26T15:18:21.903" v="1573" actId="47"/>
        <pc:sldMkLst>
          <pc:docMk/>
          <pc:sldMk cId="891875669" sldId="2147375326"/>
        </pc:sldMkLst>
      </pc:sldChg>
      <pc:sldChg chg="del">
        <pc:chgData name="Bhushan Madapura [UNext]" userId="2baadad7-7b8e-4632-a62a-dff9a334b569" providerId="ADAL" clId="{F6E155E8-D84C-463E-A3B7-5CF65E1FB393}" dt="2024-08-26T15:18:22.328" v="1575" actId="47"/>
        <pc:sldMkLst>
          <pc:docMk/>
          <pc:sldMk cId="2000669452" sldId="2147375394"/>
        </pc:sldMkLst>
      </pc:sldChg>
      <pc:sldChg chg="del">
        <pc:chgData name="Bhushan Madapura [UNext]" userId="2baadad7-7b8e-4632-a62a-dff9a334b569" providerId="ADAL" clId="{F6E155E8-D84C-463E-A3B7-5CF65E1FB393}" dt="2024-08-26T15:18:20.848" v="1568" actId="47"/>
        <pc:sldMkLst>
          <pc:docMk/>
          <pc:sldMk cId="1855469294" sldId="2147375439"/>
        </pc:sldMkLst>
      </pc:sldChg>
      <pc:sldChg chg="del">
        <pc:chgData name="Bhushan Madapura [UNext]" userId="2baadad7-7b8e-4632-a62a-dff9a334b569" providerId="ADAL" clId="{F6E155E8-D84C-463E-A3B7-5CF65E1FB393}" dt="2024-08-26T15:18:20.530" v="1567" actId="47"/>
        <pc:sldMkLst>
          <pc:docMk/>
          <pc:sldMk cId="1748775088" sldId="2147375444"/>
        </pc:sldMkLst>
      </pc:sldChg>
      <pc:sldChg chg="del">
        <pc:chgData name="Bhushan Madapura [UNext]" userId="2baadad7-7b8e-4632-a62a-dff9a334b569" providerId="ADAL" clId="{F6E155E8-D84C-463E-A3B7-5CF65E1FB393}" dt="2024-08-26T15:18:28.566" v="1586" actId="47"/>
        <pc:sldMkLst>
          <pc:docMk/>
          <pc:sldMk cId="2936957564" sldId="2147375476"/>
        </pc:sldMkLst>
      </pc:sldChg>
      <pc:sldChg chg="del">
        <pc:chgData name="Bhushan Madapura [UNext]" userId="2baadad7-7b8e-4632-a62a-dff9a334b569" providerId="ADAL" clId="{F6E155E8-D84C-463E-A3B7-5CF65E1FB393}" dt="2024-08-26T15:18:29.073" v="1587" actId="47"/>
        <pc:sldMkLst>
          <pc:docMk/>
          <pc:sldMk cId="2271413475" sldId="2147375477"/>
        </pc:sldMkLst>
      </pc:sldChg>
      <pc:sldChg chg="del">
        <pc:chgData name="Bhushan Madapura [UNext]" userId="2baadad7-7b8e-4632-a62a-dff9a334b569" providerId="ADAL" clId="{F6E155E8-D84C-463E-A3B7-5CF65E1FB393}" dt="2024-08-26T15:18:27.853" v="1585" actId="47"/>
        <pc:sldMkLst>
          <pc:docMk/>
          <pc:sldMk cId="1948523315" sldId="2147375478"/>
        </pc:sldMkLst>
      </pc:sldChg>
      <pc:sldChg chg="del">
        <pc:chgData name="Bhushan Madapura [UNext]" userId="2baadad7-7b8e-4632-a62a-dff9a334b569" providerId="ADAL" clId="{F6E155E8-D84C-463E-A3B7-5CF65E1FB393}" dt="2024-08-26T15:18:29.481" v="1588" actId="47"/>
        <pc:sldMkLst>
          <pc:docMk/>
          <pc:sldMk cId="1431467204" sldId="2147375479"/>
        </pc:sldMkLst>
      </pc:sldChg>
      <pc:sldChg chg="del">
        <pc:chgData name="Bhushan Madapura [UNext]" userId="2baadad7-7b8e-4632-a62a-dff9a334b569" providerId="ADAL" clId="{F6E155E8-D84C-463E-A3B7-5CF65E1FB393}" dt="2024-08-26T15:18:30.589" v="1590" actId="47"/>
        <pc:sldMkLst>
          <pc:docMk/>
          <pc:sldMk cId="3318051497" sldId="2147375481"/>
        </pc:sldMkLst>
      </pc:sldChg>
      <pc:sldChg chg="del">
        <pc:chgData name="Bhushan Madapura [UNext]" userId="2baadad7-7b8e-4632-a62a-dff9a334b569" providerId="ADAL" clId="{F6E155E8-D84C-463E-A3B7-5CF65E1FB393}" dt="2024-08-26T15:18:21.272" v="1570" actId="47"/>
        <pc:sldMkLst>
          <pc:docMk/>
          <pc:sldMk cId="3547742170" sldId="2147375581"/>
        </pc:sldMkLst>
      </pc:sldChg>
      <pc:sldChg chg="del">
        <pc:chgData name="Bhushan Madapura [UNext]" userId="2baadad7-7b8e-4632-a62a-dff9a334b569" providerId="ADAL" clId="{F6E155E8-D84C-463E-A3B7-5CF65E1FB393}" dt="2024-08-26T15:18:23.497" v="1578" actId="47"/>
        <pc:sldMkLst>
          <pc:docMk/>
          <pc:sldMk cId="1740909126" sldId="2147375582"/>
        </pc:sldMkLst>
      </pc:sldChg>
      <pc:sldChg chg="del">
        <pc:chgData name="Bhushan Madapura [UNext]" userId="2baadad7-7b8e-4632-a62a-dff9a334b569" providerId="ADAL" clId="{F6E155E8-D84C-463E-A3B7-5CF65E1FB393}" dt="2024-08-26T15:18:22.596" v="1576" actId="47"/>
        <pc:sldMkLst>
          <pc:docMk/>
          <pc:sldMk cId="3598530651" sldId="2147375584"/>
        </pc:sldMkLst>
      </pc:sldChg>
      <pc:sldChg chg="del">
        <pc:chgData name="Bhushan Madapura [UNext]" userId="2baadad7-7b8e-4632-a62a-dff9a334b569" providerId="ADAL" clId="{F6E155E8-D84C-463E-A3B7-5CF65E1FB393}" dt="2024-08-26T15:18:26.947" v="1584" actId="47"/>
        <pc:sldMkLst>
          <pc:docMk/>
          <pc:sldMk cId="2188182216" sldId="2147375585"/>
        </pc:sldMkLst>
      </pc:sldChg>
      <pc:sldChg chg="del">
        <pc:chgData name="Bhushan Madapura [UNext]" userId="2baadad7-7b8e-4632-a62a-dff9a334b569" providerId="ADAL" clId="{F6E155E8-D84C-463E-A3B7-5CF65E1FB393}" dt="2024-08-26T15:18:31.172" v="1591" actId="47"/>
        <pc:sldMkLst>
          <pc:docMk/>
          <pc:sldMk cId="36437265" sldId="2147375586"/>
        </pc:sldMkLst>
      </pc:sldChg>
      <pc:sldChg chg="del">
        <pc:chgData name="Bhushan Madapura [UNext]" userId="2baadad7-7b8e-4632-a62a-dff9a334b569" providerId="ADAL" clId="{F6E155E8-D84C-463E-A3B7-5CF65E1FB393}" dt="2024-08-26T15:18:31.709" v="1592" actId="47"/>
        <pc:sldMkLst>
          <pc:docMk/>
          <pc:sldMk cId="1206403439" sldId="2147375588"/>
        </pc:sldMkLst>
      </pc:sldChg>
      <pc:sldChg chg="addSp delSp modSp mod">
        <pc:chgData name="Bhushan Madapura [UNext]" userId="2baadad7-7b8e-4632-a62a-dff9a334b569" providerId="ADAL" clId="{F6E155E8-D84C-463E-A3B7-5CF65E1FB393}" dt="2024-08-26T14:54:33.743" v="89" actId="1076"/>
        <pc:sldMkLst>
          <pc:docMk/>
          <pc:sldMk cId="867832184" sldId="2147375589"/>
        </pc:sldMkLst>
        <pc:spChg chg="del">
          <ac:chgData name="Bhushan Madapura [UNext]" userId="2baadad7-7b8e-4632-a62a-dff9a334b569" providerId="ADAL" clId="{F6E155E8-D84C-463E-A3B7-5CF65E1FB393}" dt="2024-08-26T14:53:59.980" v="83" actId="478"/>
          <ac:spMkLst>
            <pc:docMk/>
            <pc:sldMk cId="867832184" sldId="2147375589"/>
            <ac:spMk id="2" creationId="{3E5D74AE-156F-5417-16F3-ADC1D4A285C2}"/>
          </ac:spMkLst>
        </pc:spChg>
        <pc:spChg chg="mod">
          <ac:chgData name="Bhushan Madapura [UNext]" userId="2baadad7-7b8e-4632-a62a-dff9a334b569" providerId="ADAL" clId="{F6E155E8-D84C-463E-A3B7-5CF65E1FB393}" dt="2024-08-26T14:53:53.243" v="58" actId="948"/>
          <ac:spMkLst>
            <pc:docMk/>
            <pc:sldMk cId="867832184" sldId="2147375589"/>
            <ac:spMk id="3" creationId="{56243872-C66F-EDEB-B185-CE420E5D6837}"/>
          </ac:spMkLst>
        </pc:spChg>
        <pc:spChg chg="add del mod modVis">
          <ac:chgData name="Bhushan Madapura [UNext]" userId="2baadad7-7b8e-4632-a62a-dff9a334b569" providerId="ADAL" clId="{F6E155E8-D84C-463E-A3B7-5CF65E1FB393}" dt="2024-08-26T14:53:52.185" v="53"/>
          <ac:spMkLst>
            <pc:docMk/>
            <pc:sldMk cId="867832184" sldId="2147375589"/>
            <ac:spMk id="6" creationId="{E985ACA9-BD27-57E4-972F-2E18A2EAA089}"/>
          </ac:spMkLst>
        </pc:spChg>
        <pc:spChg chg="add del mod modVis">
          <ac:chgData name="Bhushan Madapura [UNext]" userId="2baadad7-7b8e-4632-a62a-dff9a334b569" providerId="ADAL" clId="{F6E155E8-D84C-463E-A3B7-5CF65E1FB393}" dt="2024-08-26T14:53:53.278" v="80"/>
          <ac:spMkLst>
            <pc:docMk/>
            <pc:sldMk cId="867832184" sldId="2147375589"/>
            <ac:spMk id="7" creationId="{3C6E01C3-7758-FFDE-AC83-69EC3A31E361}"/>
          </ac:spMkLst>
        </pc:spChg>
        <pc:spChg chg="add del mod">
          <ac:chgData name="Bhushan Madapura [UNext]" userId="2baadad7-7b8e-4632-a62a-dff9a334b569" providerId="ADAL" clId="{F6E155E8-D84C-463E-A3B7-5CF65E1FB393}" dt="2024-08-26T14:54:05.085" v="84" actId="478"/>
          <ac:spMkLst>
            <pc:docMk/>
            <pc:sldMk cId="867832184" sldId="2147375589"/>
            <ac:spMk id="9" creationId="{8B5DACBC-BCE7-F0F1-2093-E55AE93DB8C5}"/>
          </ac:spMkLst>
        </pc:spChg>
        <pc:spChg chg="add mod">
          <ac:chgData name="Bhushan Madapura [UNext]" userId="2baadad7-7b8e-4632-a62a-dff9a334b569" providerId="ADAL" clId="{F6E155E8-D84C-463E-A3B7-5CF65E1FB393}" dt="2024-08-26T14:54:33.743" v="89" actId="1076"/>
          <ac:spMkLst>
            <pc:docMk/>
            <pc:sldMk cId="867832184" sldId="2147375589"/>
            <ac:spMk id="10" creationId="{1119CB9E-042F-11E8-F683-654626D307B3}"/>
          </ac:spMkLst>
        </pc:spChg>
        <pc:spChg chg="add mod">
          <ac:chgData name="Bhushan Madapura [UNext]" userId="2baadad7-7b8e-4632-a62a-dff9a334b569" providerId="ADAL" clId="{F6E155E8-D84C-463E-A3B7-5CF65E1FB393}" dt="2024-08-26T14:54:33.743" v="89" actId="1076"/>
          <ac:spMkLst>
            <pc:docMk/>
            <pc:sldMk cId="867832184" sldId="2147375589"/>
            <ac:spMk id="11" creationId="{CE0DDF5F-FE47-F9A2-FE84-53B63DFF494D}"/>
          </ac:spMkLst>
        </pc:spChg>
        <pc:graphicFrameChg chg="add mod ord modVis">
          <ac:chgData name="Bhushan Madapura [UNext]" userId="2baadad7-7b8e-4632-a62a-dff9a334b569" providerId="ADAL" clId="{F6E155E8-D84C-463E-A3B7-5CF65E1FB393}" dt="2024-08-26T14:53:53.284" v="82"/>
          <ac:graphicFrameMkLst>
            <pc:docMk/>
            <pc:sldMk cId="867832184" sldId="2147375589"/>
            <ac:graphicFrameMk id="5" creationId="{595DA231-959C-B3E0-7DA4-876736A38BC8}"/>
          </ac:graphicFrameMkLst>
        </pc:graphicFrameChg>
      </pc:sldChg>
      <pc:sldChg chg="del">
        <pc:chgData name="Bhushan Madapura [UNext]" userId="2baadad7-7b8e-4632-a62a-dff9a334b569" providerId="ADAL" clId="{F6E155E8-D84C-463E-A3B7-5CF65E1FB393}" dt="2024-08-26T15:18:33.888" v="1595" actId="47"/>
        <pc:sldMkLst>
          <pc:docMk/>
          <pc:sldMk cId="4063798852" sldId="2147375590"/>
        </pc:sldMkLst>
      </pc:sldChg>
      <pc:sldChg chg="del">
        <pc:chgData name="Bhushan Madapura [UNext]" userId="2baadad7-7b8e-4632-a62a-dff9a334b569" providerId="ADAL" clId="{F6E155E8-D84C-463E-A3B7-5CF65E1FB393}" dt="2024-08-26T15:18:30.019" v="1589" actId="47"/>
        <pc:sldMkLst>
          <pc:docMk/>
          <pc:sldMk cId="2056421860" sldId="2147375591"/>
        </pc:sldMkLst>
      </pc:sldChg>
      <pc:sldChg chg="del">
        <pc:chgData name="Bhushan Madapura [UNext]" userId="2baadad7-7b8e-4632-a62a-dff9a334b569" providerId="ADAL" clId="{F6E155E8-D84C-463E-A3B7-5CF65E1FB393}" dt="2024-08-26T15:18:24.722" v="1580" actId="47"/>
        <pc:sldMkLst>
          <pc:docMk/>
          <pc:sldMk cId="31081095" sldId="2147375592"/>
        </pc:sldMkLst>
      </pc:sldChg>
      <pc:sldChg chg="del">
        <pc:chgData name="Bhushan Madapura [UNext]" userId="2baadad7-7b8e-4632-a62a-dff9a334b569" providerId="ADAL" clId="{F6E155E8-D84C-463E-A3B7-5CF65E1FB393}" dt="2024-08-26T15:18:26.308" v="1583" actId="47"/>
        <pc:sldMkLst>
          <pc:docMk/>
          <pc:sldMk cId="1667871994" sldId="2147375593"/>
        </pc:sldMkLst>
      </pc:sldChg>
      <pc:sldChg chg="del">
        <pc:chgData name="Bhushan Madapura [UNext]" userId="2baadad7-7b8e-4632-a62a-dff9a334b569" providerId="ADAL" clId="{F6E155E8-D84C-463E-A3B7-5CF65E1FB393}" dt="2024-08-26T15:18:25.752" v="1582" actId="47"/>
        <pc:sldMkLst>
          <pc:docMk/>
          <pc:sldMk cId="3735680803" sldId="2147375594"/>
        </pc:sldMkLst>
      </pc:sldChg>
      <pc:sldChg chg="del">
        <pc:chgData name="Bhushan Madapura [UNext]" userId="2baadad7-7b8e-4632-a62a-dff9a334b569" providerId="ADAL" clId="{F6E155E8-D84C-463E-A3B7-5CF65E1FB393}" dt="2024-08-26T15:18:25.232" v="1581" actId="47"/>
        <pc:sldMkLst>
          <pc:docMk/>
          <pc:sldMk cId="349082050" sldId="2147375595"/>
        </pc:sldMkLst>
      </pc:sldChg>
      <pc:sldChg chg="addSp delSp modSp add del mod modAnim">
        <pc:chgData name="Bhushan Madapura [UNext]" userId="2baadad7-7b8e-4632-a62a-dff9a334b569" providerId="ADAL" clId="{F6E155E8-D84C-463E-A3B7-5CF65E1FB393}" dt="2024-08-26T15:00:51.500" v="369" actId="47"/>
        <pc:sldMkLst>
          <pc:docMk/>
          <pc:sldMk cId="377409641" sldId="2147375596"/>
        </pc:sldMkLst>
        <pc:spChg chg="mod">
          <ac:chgData name="Bhushan Madapura [UNext]" userId="2baadad7-7b8e-4632-a62a-dff9a334b569" providerId="ADAL" clId="{F6E155E8-D84C-463E-A3B7-5CF65E1FB393}" dt="2024-08-26T14:56:07.854" v="95"/>
          <ac:spMkLst>
            <pc:docMk/>
            <pc:sldMk cId="377409641" sldId="2147375596"/>
            <ac:spMk id="5" creationId="{D4A1C201-A8E3-A5B8-392B-6A156C551447}"/>
          </ac:spMkLst>
        </pc:spChg>
        <pc:spChg chg="del">
          <ac:chgData name="Bhushan Madapura [UNext]" userId="2baadad7-7b8e-4632-a62a-dff9a334b569" providerId="ADAL" clId="{F6E155E8-D84C-463E-A3B7-5CF65E1FB393}" dt="2024-08-26T14:55:53.779" v="94" actId="478"/>
          <ac:spMkLst>
            <pc:docMk/>
            <pc:sldMk cId="377409641" sldId="2147375596"/>
            <ac:spMk id="6" creationId="{EBF80831-5721-AB0F-97D6-1B5D662DB65C}"/>
          </ac:spMkLst>
        </pc:spChg>
        <pc:spChg chg="del">
          <ac:chgData name="Bhushan Madapura [UNext]" userId="2baadad7-7b8e-4632-a62a-dff9a334b569" providerId="ADAL" clId="{F6E155E8-D84C-463E-A3B7-5CF65E1FB393}" dt="2024-08-26T14:55:53.779" v="94" actId="478"/>
          <ac:spMkLst>
            <pc:docMk/>
            <pc:sldMk cId="377409641" sldId="2147375596"/>
            <ac:spMk id="7" creationId="{2F827B21-D247-0A53-0978-F895C5B8B98B}"/>
          </ac:spMkLst>
        </pc:spChg>
        <pc:picChg chg="add mod">
          <ac:chgData name="Bhushan Madapura [UNext]" userId="2baadad7-7b8e-4632-a62a-dff9a334b569" providerId="ADAL" clId="{F6E155E8-D84C-463E-A3B7-5CF65E1FB393}" dt="2024-08-26T14:56:21.672" v="97" actId="1076"/>
          <ac:picMkLst>
            <pc:docMk/>
            <pc:sldMk cId="377409641" sldId="2147375596"/>
            <ac:picMk id="2" creationId="{64EBC073-3E12-284A-A285-A40D9C9193C2}"/>
          </ac:picMkLst>
        </pc:picChg>
        <pc:picChg chg="del">
          <ac:chgData name="Bhushan Madapura [UNext]" userId="2baadad7-7b8e-4632-a62a-dff9a334b569" providerId="ADAL" clId="{F6E155E8-D84C-463E-A3B7-5CF65E1FB393}" dt="2024-08-26T14:55:53.779" v="94" actId="478"/>
          <ac:picMkLst>
            <pc:docMk/>
            <pc:sldMk cId="377409641" sldId="2147375596"/>
            <ac:picMk id="8" creationId="{E9EA5ED9-AC2E-F020-F31E-3C9592C3C17E}"/>
          </ac:picMkLst>
        </pc:picChg>
      </pc:sldChg>
      <pc:sldChg chg="addSp delSp modSp add mod">
        <pc:chgData name="Bhushan Madapura [UNext]" userId="2baadad7-7b8e-4632-a62a-dff9a334b569" providerId="ADAL" clId="{F6E155E8-D84C-463E-A3B7-5CF65E1FB393}" dt="2024-08-26T15:04:49.677" v="755" actId="242"/>
        <pc:sldMkLst>
          <pc:docMk/>
          <pc:sldMk cId="245881457" sldId="2147375597"/>
        </pc:sldMkLst>
        <pc:spChg chg="del">
          <ac:chgData name="Bhushan Madapura [UNext]" userId="2baadad7-7b8e-4632-a62a-dff9a334b569" providerId="ADAL" clId="{F6E155E8-D84C-463E-A3B7-5CF65E1FB393}" dt="2024-08-26T14:57:09.583" v="164" actId="478"/>
          <ac:spMkLst>
            <pc:docMk/>
            <pc:sldMk cId="245881457" sldId="2147375597"/>
            <ac:spMk id="2" creationId="{281FEA35-05E0-4EE2-9F35-79483FAB9621}"/>
          </ac:spMkLst>
        </pc:spChg>
        <pc:spChg chg="mod ord">
          <ac:chgData name="Bhushan Madapura [UNext]" userId="2baadad7-7b8e-4632-a62a-dff9a334b569" providerId="ADAL" clId="{F6E155E8-D84C-463E-A3B7-5CF65E1FB393}" dt="2024-08-26T15:02:40.450" v="555" actId="948"/>
          <ac:spMkLst>
            <pc:docMk/>
            <pc:sldMk cId="245881457" sldId="2147375597"/>
            <ac:spMk id="3" creationId="{CEA128C4-A0BC-A895-713C-306E7FF62894}"/>
          </ac:spMkLst>
        </pc:spChg>
        <pc:spChg chg="mod ord">
          <ac:chgData name="Bhushan Madapura [UNext]" userId="2baadad7-7b8e-4632-a62a-dff9a334b569" providerId="ADAL" clId="{F6E155E8-D84C-463E-A3B7-5CF65E1FB393}" dt="2024-08-26T14:57:41.351" v="173"/>
          <ac:spMkLst>
            <pc:docMk/>
            <pc:sldMk cId="245881457" sldId="2147375597"/>
            <ac:spMk id="4" creationId="{82193751-E94F-32C7-DCCA-7D3244D279EA}"/>
          </ac:spMkLst>
        </pc:spChg>
        <pc:spChg chg="add del mod modVis">
          <ac:chgData name="Bhushan Madapura [UNext]" userId="2baadad7-7b8e-4632-a62a-dff9a334b569" providerId="ADAL" clId="{F6E155E8-D84C-463E-A3B7-5CF65E1FB393}" dt="2024-08-26T14:56:57.480" v="122"/>
          <ac:spMkLst>
            <pc:docMk/>
            <pc:sldMk cId="245881457" sldId="2147375597"/>
            <ac:spMk id="5" creationId="{BFA05CA9-3863-9DF9-86D5-9FA64B2F43E1}"/>
          </ac:spMkLst>
        </pc:spChg>
        <pc:spChg chg="add del mod modVis">
          <ac:chgData name="Bhushan Madapura [UNext]" userId="2baadad7-7b8e-4632-a62a-dff9a334b569" providerId="ADAL" clId="{F6E155E8-D84C-463E-A3B7-5CF65E1FB393}" dt="2024-08-26T14:57:01.687" v="160"/>
          <ac:spMkLst>
            <pc:docMk/>
            <pc:sldMk cId="245881457" sldId="2147375597"/>
            <ac:spMk id="8" creationId="{6869AB80-C0C8-CE8B-7A15-3CF3B0FE9327}"/>
          </ac:spMkLst>
        </pc:spChg>
        <pc:spChg chg="add mod ord">
          <ac:chgData name="Bhushan Madapura [UNext]" userId="2baadad7-7b8e-4632-a62a-dff9a334b569" providerId="ADAL" clId="{F6E155E8-D84C-463E-A3B7-5CF65E1FB393}" dt="2024-08-26T14:59:13.062" v="228" actId="207"/>
          <ac:spMkLst>
            <pc:docMk/>
            <pc:sldMk cId="245881457" sldId="2147375597"/>
            <ac:spMk id="10" creationId="{8686D658-9330-BA20-4BC9-1E47EEC5B53D}"/>
          </ac:spMkLst>
        </pc:spChg>
        <pc:spChg chg="add mod">
          <ac:chgData name="Bhushan Madapura [UNext]" userId="2baadad7-7b8e-4632-a62a-dff9a334b569" providerId="ADAL" clId="{F6E155E8-D84C-463E-A3B7-5CF65E1FB393}" dt="2024-08-26T15:00:22.003" v="312" actId="207"/>
          <ac:spMkLst>
            <pc:docMk/>
            <pc:sldMk cId="245881457" sldId="2147375597"/>
            <ac:spMk id="11" creationId="{DE9F1BE0-7910-FA1B-DCE8-56EFD1E4FC09}"/>
          </ac:spMkLst>
        </pc:spChg>
        <pc:spChg chg="add mod">
          <ac:chgData name="Bhushan Madapura [UNext]" userId="2baadad7-7b8e-4632-a62a-dff9a334b569" providerId="ADAL" clId="{F6E155E8-D84C-463E-A3B7-5CF65E1FB393}" dt="2024-08-26T15:04:49.677" v="755" actId="242"/>
          <ac:spMkLst>
            <pc:docMk/>
            <pc:sldMk cId="245881457" sldId="2147375597"/>
            <ac:spMk id="12" creationId="{E53E5C3F-4D2B-B85F-E592-E58E032C664C}"/>
          </ac:spMkLst>
        </pc:spChg>
        <pc:spChg chg="add del mod modVis">
          <ac:chgData name="Bhushan Madapura [UNext]" userId="2baadad7-7b8e-4632-a62a-dff9a334b569" providerId="ADAL" clId="{F6E155E8-D84C-463E-A3B7-5CF65E1FB393}" dt="2024-08-26T15:02:28.736" v="438"/>
          <ac:spMkLst>
            <pc:docMk/>
            <pc:sldMk cId="245881457" sldId="2147375597"/>
            <ac:spMk id="13" creationId="{108F085C-3D35-E73E-BB1D-5A59DDF07807}"/>
          </ac:spMkLst>
        </pc:spChg>
        <pc:spChg chg="add del mod modVis">
          <ac:chgData name="Bhushan Madapura [UNext]" userId="2baadad7-7b8e-4632-a62a-dff9a334b569" providerId="ADAL" clId="{F6E155E8-D84C-463E-A3B7-5CF65E1FB393}" dt="2024-08-26T15:02:29.493" v="465"/>
          <ac:spMkLst>
            <pc:docMk/>
            <pc:sldMk cId="245881457" sldId="2147375597"/>
            <ac:spMk id="14" creationId="{FD077639-FA46-B2EB-4224-E6711B57240F}"/>
          </ac:spMkLst>
        </pc:spChg>
        <pc:spChg chg="add del mod modVis">
          <ac:chgData name="Bhushan Madapura [UNext]" userId="2baadad7-7b8e-4632-a62a-dff9a334b569" providerId="ADAL" clId="{F6E155E8-D84C-463E-A3B7-5CF65E1FB393}" dt="2024-08-26T15:02:30.865" v="493"/>
          <ac:spMkLst>
            <pc:docMk/>
            <pc:sldMk cId="245881457" sldId="2147375597"/>
            <ac:spMk id="15" creationId="{1E16E48F-964E-237C-2272-F1C5C3BD6DFB}"/>
          </ac:spMkLst>
        </pc:spChg>
        <pc:spChg chg="add del mod modVis">
          <ac:chgData name="Bhushan Madapura [UNext]" userId="2baadad7-7b8e-4632-a62a-dff9a334b569" providerId="ADAL" clId="{F6E155E8-D84C-463E-A3B7-5CF65E1FB393}" dt="2024-08-26T15:02:34.699" v="519"/>
          <ac:spMkLst>
            <pc:docMk/>
            <pc:sldMk cId="245881457" sldId="2147375597"/>
            <ac:spMk id="16" creationId="{2FB7EE4D-113A-28A8-38DA-B72C82A313B5}"/>
          </ac:spMkLst>
        </pc:spChg>
        <pc:spChg chg="add del mod modVis">
          <ac:chgData name="Bhushan Madapura [UNext]" userId="2baadad7-7b8e-4632-a62a-dff9a334b569" providerId="ADAL" clId="{F6E155E8-D84C-463E-A3B7-5CF65E1FB393}" dt="2024-08-26T15:02:39.441" v="548"/>
          <ac:spMkLst>
            <pc:docMk/>
            <pc:sldMk cId="245881457" sldId="2147375597"/>
            <ac:spMk id="17" creationId="{0D6A966C-30F1-101C-3E41-2B3BFDA2ADCE}"/>
          </ac:spMkLst>
        </pc:spChg>
        <pc:spChg chg="add del mod modVis">
          <ac:chgData name="Bhushan Madapura [UNext]" userId="2baadad7-7b8e-4632-a62a-dff9a334b569" providerId="ADAL" clId="{F6E155E8-D84C-463E-A3B7-5CF65E1FB393}" dt="2024-08-26T15:02:40.497" v="577"/>
          <ac:spMkLst>
            <pc:docMk/>
            <pc:sldMk cId="245881457" sldId="2147375597"/>
            <ac:spMk id="18" creationId="{83AE35D6-0BB2-4EAD-2978-28F7845B3D70}"/>
          </ac:spMkLst>
        </pc:spChg>
        <pc:graphicFrameChg chg="del">
          <ac:chgData name="Bhushan Madapura [UNext]" userId="2baadad7-7b8e-4632-a62a-dff9a334b569" providerId="ADAL" clId="{F6E155E8-D84C-463E-A3B7-5CF65E1FB393}" dt="2024-08-26T14:57:06.666" v="163" actId="478"/>
          <ac:graphicFrameMkLst>
            <pc:docMk/>
            <pc:sldMk cId="245881457" sldId="2147375597"/>
            <ac:graphicFrameMk id="6" creationId="{61C7CEDF-EBED-4F42-BCC0-1ACD4B4F27B8}"/>
          </ac:graphicFrameMkLst>
        </pc:graphicFrameChg>
        <pc:graphicFrameChg chg="add mod ord modVis">
          <ac:chgData name="Bhushan Madapura [UNext]" userId="2baadad7-7b8e-4632-a62a-dff9a334b569" providerId="ADAL" clId="{F6E155E8-D84C-463E-A3B7-5CF65E1FB393}" dt="2024-08-26T15:02:40.497" v="579"/>
          <ac:graphicFrameMkLst>
            <pc:docMk/>
            <pc:sldMk cId="245881457" sldId="2147375597"/>
            <ac:graphicFrameMk id="7" creationId="{3583FF9E-539E-FE29-E73B-3EF7E093601C}"/>
          </ac:graphicFrameMkLst>
        </pc:graphicFrameChg>
        <pc:picChg chg="add mod ord">
          <ac:chgData name="Bhushan Madapura [UNext]" userId="2baadad7-7b8e-4632-a62a-dff9a334b569" providerId="ADAL" clId="{F6E155E8-D84C-463E-A3B7-5CF65E1FB393}" dt="2024-08-26T14:59:21.608" v="229" actId="207"/>
          <ac:picMkLst>
            <pc:docMk/>
            <pc:sldMk cId="245881457" sldId="2147375597"/>
            <ac:picMk id="9" creationId="{8701F636-0E69-F494-2D36-9D9665F8A8DA}"/>
          </ac:picMkLst>
        </pc:picChg>
      </pc:sldChg>
      <pc:sldChg chg="addSp delSp modSp add del mod">
        <pc:chgData name="Bhushan Madapura [UNext]" userId="2baadad7-7b8e-4632-a62a-dff9a334b569" providerId="ADAL" clId="{F6E155E8-D84C-463E-A3B7-5CF65E1FB393}" dt="2024-08-26T15:00:38.337" v="315" actId="47"/>
        <pc:sldMkLst>
          <pc:docMk/>
          <pc:sldMk cId="2841683286" sldId="2147375598"/>
        </pc:sldMkLst>
        <pc:spChg chg="add del mod modVis">
          <ac:chgData name="Bhushan Madapura [UNext]" userId="2baadad7-7b8e-4632-a62a-dff9a334b569" providerId="ADAL" clId="{F6E155E8-D84C-463E-A3B7-5CF65E1FB393}" dt="2024-08-26T14:59:48.700" v="281"/>
          <ac:spMkLst>
            <pc:docMk/>
            <pc:sldMk cId="2841683286" sldId="2147375598"/>
            <ac:spMk id="2" creationId="{5351B170-2FDB-76F6-EC13-2B5E290212D0}"/>
          </ac:spMkLst>
        </pc:spChg>
        <pc:spChg chg="mod">
          <ac:chgData name="Bhushan Madapura [UNext]" userId="2baadad7-7b8e-4632-a62a-dff9a334b569" providerId="ADAL" clId="{F6E155E8-D84C-463E-A3B7-5CF65E1FB393}" dt="2024-08-26T14:59:48.669" v="259" actId="948"/>
          <ac:spMkLst>
            <pc:docMk/>
            <pc:sldMk cId="2841683286" sldId="2147375598"/>
            <ac:spMk id="3" creationId="{CEA128C4-A0BC-A895-713C-306E7FF62894}"/>
          </ac:spMkLst>
        </pc:spChg>
        <pc:graphicFrameChg chg="mod">
          <ac:chgData name="Bhushan Madapura [UNext]" userId="2baadad7-7b8e-4632-a62a-dff9a334b569" providerId="ADAL" clId="{F6E155E8-D84C-463E-A3B7-5CF65E1FB393}" dt="2024-08-26T14:59:48.700" v="283"/>
          <ac:graphicFrameMkLst>
            <pc:docMk/>
            <pc:sldMk cId="2841683286" sldId="2147375598"/>
            <ac:graphicFrameMk id="7" creationId="{3583FF9E-539E-FE29-E73B-3EF7E093601C}"/>
          </ac:graphicFrameMkLst>
        </pc:graphicFrameChg>
      </pc:sldChg>
      <pc:sldChg chg="addSp delSp modSp add del mod">
        <pc:chgData name="Bhushan Madapura [UNext]" userId="2baadad7-7b8e-4632-a62a-dff9a334b569" providerId="ADAL" clId="{F6E155E8-D84C-463E-A3B7-5CF65E1FB393}" dt="2024-08-26T15:00:38.715" v="316" actId="47"/>
        <pc:sldMkLst>
          <pc:docMk/>
          <pc:sldMk cId="2655284758" sldId="2147375599"/>
        </pc:sldMkLst>
        <pc:spChg chg="add del mod modVis">
          <ac:chgData name="Bhushan Madapura [UNext]" userId="2baadad7-7b8e-4632-a62a-dff9a334b569" providerId="ADAL" clId="{F6E155E8-D84C-463E-A3B7-5CF65E1FB393}" dt="2024-08-26T14:59:39.533" v="255"/>
          <ac:spMkLst>
            <pc:docMk/>
            <pc:sldMk cId="2655284758" sldId="2147375599"/>
            <ac:spMk id="2" creationId="{B9FC5A99-B3B3-B65E-6875-1F4E2471F1DC}"/>
          </ac:spMkLst>
        </pc:spChg>
        <pc:spChg chg="mod">
          <ac:chgData name="Bhushan Madapura [UNext]" userId="2baadad7-7b8e-4632-a62a-dff9a334b569" providerId="ADAL" clId="{F6E155E8-D84C-463E-A3B7-5CF65E1FB393}" dt="2024-08-26T14:59:53.411" v="285" actId="948"/>
          <ac:spMkLst>
            <pc:docMk/>
            <pc:sldMk cId="2655284758" sldId="2147375599"/>
            <ac:spMk id="3" creationId="{CEA128C4-A0BC-A895-713C-306E7FF62894}"/>
          </ac:spMkLst>
        </pc:spChg>
        <pc:spChg chg="add del mod modVis">
          <ac:chgData name="Bhushan Madapura [UNext]" userId="2baadad7-7b8e-4632-a62a-dff9a334b569" providerId="ADAL" clId="{F6E155E8-D84C-463E-A3B7-5CF65E1FB393}" dt="2024-08-26T14:59:53.454" v="307"/>
          <ac:spMkLst>
            <pc:docMk/>
            <pc:sldMk cId="2655284758" sldId="2147375599"/>
            <ac:spMk id="5" creationId="{70012F85-044A-B78F-237F-09F00322BA51}"/>
          </ac:spMkLst>
        </pc:spChg>
        <pc:graphicFrameChg chg="mod">
          <ac:chgData name="Bhushan Madapura [UNext]" userId="2baadad7-7b8e-4632-a62a-dff9a334b569" providerId="ADAL" clId="{F6E155E8-D84C-463E-A3B7-5CF65E1FB393}" dt="2024-08-26T14:59:53.458" v="309"/>
          <ac:graphicFrameMkLst>
            <pc:docMk/>
            <pc:sldMk cId="2655284758" sldId="214737559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44.854" v="754" actId="242"/>
        <pc:sldMkLst>
          <pc:docMk/>
          <pc:sldMk cId="1181112711" sldId="2147375600"/>
        </pc:sldMkLst>
        <pc:spChg chg="add del mod modVis">
          <ac:chgData name="Bhushan Madapura [UNext]" userId="2baadad7-7b8e-4632-a62a-dff9a334b569" providerId="ADAL" clId="{F6E155E8-D84C-463E-A3B7-5CF65E1FB393}" dt="2024-08-26T15:00:44.766" v="340"/>
          <ac:spMkLst>
            <pc:docMk/>
            <pc:sldMk cId="1181112711" sldId="2147375600"/>
            <ac:spMk id="2" creationId="{E80CD124-F595-E52F-1432-FF914FFD2B28}"/>
          </ac:spMkLst>
        </pc:spChg>
        <pc:spChg chg="mod">
          <ac:chgData name="Bhushan Madapura [UNext]" userId="2baadad7-7b8e-4632-a62a-dff9a334b569" providerId="ADAL" clId="{F6E155E8-D84C-463E-A3B7-5CF65E1FB393}" dt="2024-08-26T15:02:57.010" v="638" actId="948"/>
          <ac:spMkLst>
            <pc:docMk/>
            <pc:sldMk cId="1181112711" sldId="2147375600"/>
            <ac:spMk id="3" creationId="{CEA128C4-A0BC-A895-713C-306E7FF62894}"/>
          </ac:spMkLst>
        </pc:spChg>
        <pc:spChg chg="add del mod modVis">
          <ac:chgData name="Bhushan Madapura [UNext]" userId="2baadad7-7b8e-4632-a62a-dff9a334b569" providerId="ADAL" clId="{F6E155E8-D84C-463E-A3B7-5CF65E1FB393}" dt="2024-08-26T15:02:51.743" v="631" actId="962"/>
          <ac:spMkLst>
            <pc:docMk/>
            <pc:sldMk cId="1181112711" sldId="2147375600"/>
            <ac:spMk id="5" creationId="{704C1F05-802D-23A5-C441-9788425E4ABD}"/>
          </ac:spMkLst>
        </pc:spChg>
        <pc:spChg chg="add del mod modVis">
          <ac:chgData name="Bhushan Madapura [UNext]" userId="2baadad7-7b8e-4632-a62a-dff9a334b569" providerId="ADAL" clId="{F6E155E8-D84C-463E-A3B7-5CF65E1FB393}" dt="2024-08-26T15:02:57.034" v="660"/>
          <ac:spMkLst>
            <pc:docMk/>
            <pc:sldMk cId="1181112711" sldId="2147375600"/>
            <ac:spMk id="6" creationId="{E406E18F-9F32-8E50-0C82-8EF357241043}"/>
          </ac:spMkLst>
        </pc:spChg>
        <pc:spChg chg="mod">
          <ac:chgData name="Bhushan Madapura [UNext]" userId="2baadad7-7b8e-4632-a62a-dff9a334b569" providerId="ADAL" clId="{F6E155E8-D84C-463E-A3B7-5CF65E1FB393}" dt="2024-08-26T15:04:44.854" v="754" actId="242"/>
          <ac:spMkLst>
            <pc:docMk/>
            <pc:sldMk cId="1181112711" sldId="2147375600"/>
            <ac:spMk id="12" creationId="{E53E5C3F-4D2B-B85F-E592-E58E032C664C}"/>
          </ac:spMkLst>
        </pc:spChg>
        <pc:graphicFrameChg chg="mod">
          <ac:chgData name="Bhushan Madapura [UNext]" userId="2baadad7-7b8e-4632-a62a-dff9a334b569" providerId="ADAL" clId="{F6E155E8-D84C-463E-A3B7-5CF65E1FB393}" dt="2024-08-26T15:02:57.050" v="662"/>
          <ac:graphicFrameMkLst>
            <pc:docMk/>
            <pc:sldMk cId="1181112711" sldId="2147375600"/>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39.188" v="753" actId="242"/>
        <pc:sldMkLst>
          <pc:docMk/>
          <pc:sldMk cId="3233747587" sldId="2147375601"/>
        </pc:sldMkLst>
        <pc:spChg chg="add del mod modVis">
          <ac:chgData name="Bhushan Madapura [UNext]" userId="2baadad7-7b8e-4632-a62a-dff9a334b569" providerId="ADAL" clId="{F6E155E8-D84C-463E-A3B7-5CF65E1FB393}" dt="2024-08-26T15:00:48.238" v="366"/>
          <ac:spMkLst>
            <pc:docMk/>
            <pc:sldMk cId="3233747587" sldId="2147375601"/>
            <ac:spMk id="2" creationId="{768902A0-D94C-0512-127F-6139A6EBBC9B}"/>
          </ac:spMkLst>
        </pc:spChg>
        <pc:spChg chg="mod">
          <ac:chgData name="Bhushan Madapura [UNext]" userId="2baadad7-7b8e-4632-a62a-dff9a334b569" providerId="ADAL" clId="{F6E155E8-D84C-463E-A3B7-5CF65E1FB393}" dt="2024-08-26T15:03:03.708" v="664" actId="948"/>
          <ac:spMkLst>
            <pc:docMk/>
            <pc:sldMk cId="3233747587" sldId="2147375601"/>
            <ac:spMk id="3" creationId="{CEA128C4-A0BC-A895-713C-306E7FF62894}"/>
          </ac:spMkLst>
        </pc:spChg>
        <pc:spChg chg="add del mod modVis">
          <ac:chgData name="Bhushan Madapura [UNext]" userId="2baadad7-7b8e-4632-a62a-dff9a334b569" providerId="ADAL" clId="{F6E155E8-D84C-463E-A3B7-5CF65E1FB393}" dt="2024-08-26T15:03:03.748" v="686"/>
          <ac:spMkLst>
            <pc:docMk/>
            <pc:sldMk cId="3233747587" sldId="2147375601"/>
            <ac:spMk id="5" creationId="{A871ED72-39DA-7EDE-C584-E7C6C1FB50D2}"/>
          </ac:spMkLst>
        </pc:spChg>
        <pc:spChg chg="mod">
          <ac:chgData name="Bhushan Madapura [UNext]" userId="2baadad7-7b8e-4632-a62a-dff9a334b569" providerId="ADAL" clId="{F6E155E8-D84C-463E-A3B7-5CF65E1FB393}" dt="2024-08-26T15:04:39.188" v="753" actId="242"/>
          <ac:spMkLst>
            <pc:docMk/>
            <pc:sldMk cId="3233747587" sldId="2147375601"/>
            <ac:spMk id="12" creationId="{E53E5C3F-4D2B-B85F-E592-E58E032C664C}"/>
          </ac:spMkLst>
        </pc:spChg>
        <pc:graphicFrameChg chg="mod">
          <ac:chgData name="Bhushan Madapura [UNext]" userId="2baadad7-7b8e-4632-a62a-dff9a334b569" providerId="ADAL" clId="{F6E155E8-D84C-463E-A3B7-5CF65E1FB393}" dt="2024-08-26T15:03:03.748" v="688"/>
          <ac:graphicFrameMkLst>
            <pc:docMk/>
            <pc:sldMk cId="3233747587" sldId="2147375601"/>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1:46.909" v="387" actId="207"/>
        <pc:sldMkLst>
          <pc:docMk/>
          <pc:sldMk cId="832949157" sldId="2147375602"/>
        </pc:sldMkLst>
        <pc:spChg chg="mod">
          <ac:chgData name="Bhushan Madapura [UNext]" userId="2baadad7-7b8e-4632-a62a-dff9a334b569" providerId="ADAL" clId="{F6E155E8-D84C-463E-A3B7-5CF65E1FB393}" dt="2024-08-26T15:01:31.979" v="384" actId="20577"/>
          <ac:spMkLst>
            <pc:docMk/>
            <pc:sldMk cId="832949157" sldId="2147375602"/>
            <ac:spMk id="3" creationId="{C02D07F7-B946-BB66-E6EA-DD92C38B1926}"/>
          </ac:spMkLst>
        </pc:spChg>
        <pc:picChg chg="del">
          <ac:chgData name="Bhushan Madapura [UNext]" userId="2baadad7-7b8e-4632-a62a-dff9a334b569" providerId="ADAL" clId="{F6E155E8-D84C-463E-A3B7-5CF65E1FB393}" dt="2024-08-26T15:01:36.713" v="385" actId="478"/>
          <ac:picMkLst>
            <pc:docMk/>
            <pc:sldMk cId="832949157" sldId="2147375602"/>
            <ac:picMk id="2" creationId="{5ED103A7-D95B-E42C-6356-53269A110E83}"/>
          </ac:picMkLst>
        </pc:picChg>
        <pc:picChg chg="add mod">
          <ac:chgData name="Bhushan Madapura [UNext]" userId="2baadad7-7b8e-4632-a62a-dff9a334b569" providerId="ADAL" clId="{F6E155E8-D84C-463E-A3B7-5CF65E1FB393}" dt="2024-08-26T15:01:46.909" v="387" actId="207"/>
          <ac:picMkLst>
            <pc:docMk/>
            <pc:sldMk cId="832949157" sldId="2147375602"/>
            <ac:picMk id="4" creationId="{7164DAAD-2874-8D6F-8FCF-5053DEE24E33}"/>
          </ac:picMkLst>
        </pc:picChg>
      </pc:sldChg>
      <pc:sldChg chg="addSp delSp modSp add mod">
        <pc:chgData name="Bhushan Madapura [UNext]" userId="2baadad7-7b8e-4632-a62a-dff9a334b569" providerId="ADAL" clId="{F6E155E8-D84C-463E-A3B7-5CF65E1FB393}" dt="2024-08-26T15:20:34.423" v="1680" actId="21"/>
        <pc:sldMkLst>
          <pc:docMk/>
          <pc:sldMk cId="3971512377" sldId="2147375603"/>
        </pc:sldMkLst>
        <pc:spChg chg="add del mod modVis">
          <ac:chgData name="Bhushan Madapura [UNext]" userId="2baadad7-7b8e-4632-a62a-dff9a334b569" providerId="ADAL" clId="{F6E155E8-D84C-463E-A3B7-5CF65E1FB393}" dt="2024-08-26T15:02:21.218" v="412"/>
          <ac:spMkLst>
            <pc:docMk/>
            <pc:sldMk cId="3971512377" sldId="2147375603"/>
            <ac:spMk id="2" creationId="{7B78F954-A2B4-2235-870A-4AA977895067}"/>
          </ac:spMkLst>
        </pc:spChg>
        <pc:spChg chg="mod">
          <ac:chgData name="Bhushan Madapura [UNext]" userId="2baadad7-7b8e-4632-a62a-dff9a334b569" providerId="ADAL" clId="{F6E155E8-D84C-463E-A3B7-5CF65E1FB393}" dt="2024-08-26T15:02:21.163" v="390" actId="948"/>
          <ac:spMkLst>
            <pc:docMk/>
            <pc:sldMk cId="3971512377" sldId="2147375603"/>
            <ac:spMk id="3" creationId="{CEA128C4-A0BC-A895-713C-306E7FF62894}"/>
          </ac:spMkLst>
        </pc:spChg>
        <pc:spChg chg="mod">
          <ac:chgData name="Bhushan Madapura [UNext]" userId="2baadad7-7b8e-4632-a62a-dff9a334b569" providerId="ADAL" clId="{F6E155E8-D84C-463E-A3B7-5CF65E1FB393}" dt="2024-08-26T15:20:34.423" v="1680" actId="21"/>
          <ac:spMkLst>
            <pc:docMk/>
            <pc:sldMk cId="3971512377" sldId="2147375603"/>
            <ac:spMk id="11" creationId="{DE9F1BE0-7910-FA1B-DCE8-56EFD1E4FC09}"/>
          </ac:spMkLst>
        </pc:spChg>
        <pc:spChg chg="mod">
          <ac:chgData name="Bhushan Madapura [UNext]" userId="2baadad7-7b8e-4632-a62a-dff9a334b569" providerId="ADAL" clId="{F6E155E8-D84C-463E-A3B7-5CF65E1FB393}" dt="2024-08-26T15:06:31.831" v="757" actId="122"/>
          <ac:spMkLst>
            <pc:docMk/>
            <pc:sldMk cId="3971512377" sldId="2147375603"/>
            <ac:spMk id="12" creationId="{E53E5C3F-4D2B-B85F-E592-E58E032C664C}"/>
          </ac:spMkLst>
        </pc:spChg>
        <pc:graphicFrameChg chg="mod">
          <ac:chgData name="Bhushan Madapura [UNext]" userId="2baadad7-7b8e-4632-a62a-dff9a334b569" providerId="ADAL" clId="{F6E155E8-D84C-463E-A3B7-5CF65E1FB393}" dt="2024-08-26T15:02:21.218" v="414"/>
          <ac:graphicFrameMkLst>
            <pc:docMk/>
            <pc:sldMk cId="3971512377" sldId="2147375603"/>
            <ac:graphicFrameMk id="7" creationId="{3583FF9E-539E-FE29-E73B-3EF7E093601C}"/>
          </ac:graphicFrameMkLst>
        </pc:graphicFrameChg>
        <pc:picChg chg="add mod">
          <ac:chgData name="Bhushan Madapura [UNext]" userId="2baadad7-7b8e-4632-a62a-dff9a334b569" providerId="ADAL" clId="{F6E155E8-D84C-463E-A3B7-5CF65E1FB393}" dt="2024-08-26T15:03:34.413" v="694" actId="1035"/>
          <ac:picMkLst>
            <pc:docMk/>
            <pc:sldMk cId="3971512377" sldId="2147375603"/>
            <ac:picMk id="5" creationId="{0916C17C-12F9-BFD4-9A8B-40B3CFCA8C07}"/>
          </ac:picMkLst>
        </pc:picChg>
        <pc:picChg chg="del">
          <ac:chgData name="Bhushan Madapura [UNext]" userId="2baadad7-7b8e-4632-a62a-dff9a334b569" providerId="ADAL" clId="{F6E155E8-D84C-463E-A3B7-5CF65E1FB393}" dt="2024-08-26T15:03:18.900" v="689" actId="478"/>
          <ac:picMkLst>
            <pc:docMk/>
            <pc:sldMk cId="3971512377" sldId="2147375603"/>
            <ac:picMk id="9" creationId="{8701F636-0E69-F494-2D36-9D9665F8A8DA}"/>
          </ac:picMkLst>
        </pc:picChg>
      </pc:sldChg>
      <pc:sldChg chg="addSp delSp modSp add mod">
        <pc:chgData name="Bhushan Madapura [UNext]" userId="2baadad7-7b8e-4632-a62a-dff9a334b569" providerId="ADAL" clId="{F6E155E8-D84C-463E-A3B7-5CF65E1FB393}" dt="2024-08-26T15:20:25.350" v="1671" actId="20577"/>
        <pc:sldMkLst>
          <pc:docMk/>
          <pc:sldMk cId="3179805674" sldId="2147375604"/>
        </pc:sldMkLst>
        <pc:spChg chg="add del mod modVis">
          <ac:chgData name="Bhushan Madapura [UNext]" userId="2baadad7-7b8e-4632-a62a-dff9a334b569" providerId="ADAL" clId="{F6E155E8-D84C-463E-A3B7-5CF65E1FB393}" dt="2024-08-26T15:03:46.493" v="720"/>
          <ac:spMkLst>
            <pc:docMk/>
            <pc:sldMk cId="3179805674" sldId="2147375604"/>
            <ac:spMk id="2" creationId="{E4D72A80-75DB-E87A-1BBE-55E60409264F}"/>
          </ac:spMkLst>
        </pc:spChg>
        <pc:spChg chg="mod">
          <ac:chgData name="Bhushan Madapura [UNext]" userId="2baadad7-7b8e-4632-a62a-dff9a334b569" providerId="ADAL" clId="{F6E155E8-D84C-463E-A3B7-5CF65E1FB393}" dt="2024-08-26T15:03:46.448" v="698" actId="948"/>
          <ac:spMkLst>
            <pc:docMk/>
            <pc:sldMk cId="3179805674" sldId="2147375604"/>
            <ac:spMk id="3" creationId="{CEA128C4-A0BC-A895-713C-306E7FF62894}"/>
          </ac:spMkLst>
        </pc:spChg>
        <pc:spChg chg="mod">
          <ac:chgData name="Bhushan Madapura [UNext]" userId="2baadad7-7b8e-4632-a62a-dff9a334b569" providerId="ADAL" clId="{F6E155E8-D84C-463E-A3B7-5CF65E1FB393}" dt="2024-08-26T15:20:25.350" v="1671" actId="20577"/>
          <ac:spMkLst>
            <pc:docMk/>
            <pc:sldMk cId="3179805674" sldId="2147375604"/>
            <ac:spMk id="11" creationId="{DE9F1BE0-7910-FA1B-DCE8-56EFD1E4FC09}"/>
          </ac:spMkLst>
        </pc:spChg>
        <pc:spChg chg="mod">
          <ac:chgData name="Bhushan Madapura [UNext]" userId="2baadad7-7b8e-4632-a62a-dff9a334b569" providerId="ADAL" clId="{F6E155E8-D84C-463E-A3B7-5CF65E1FB393}" dt="2024-08-26T15:06:42.020" v="759" actId="242"/>
          <ac:spMkLst>
            <pc:docMk/>
            <pc:sldMk cId="3179805674" sldId="2147375604"/>
            <ac:spMk id="12" creationId="{E53E5C3F-4D2B-B85F-E592-E58E032C664C}"/>
          </ac:spMkLst>
        </pc:spChg>
        <pc:graphicFrameChg chg="mod">
          <ac:chgData name="Bhushan Madapura [UNext]" userId="2baadad7-7b8e-4632-a62a-dff9a334b569" providerId="ADAL" clId="{F6E155E8-D84C-463E-A3B7-5CF65E1FB393}" dt="2024-08-26T15:03:46.509" v="722"/>
          <ac:graphicFrameMkLst>
            <pc:docMk/>
            <pc:sldMk cId="3179805674" sldId="2147375604"/>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24.074" v="1667" actId="20577"/>
        <pc:sldMkLst>
          <pc:docMk/>
          <pc:sldMk cId="86366928" sldId="2147375605"/>
        </pc:sldMkLst>
        <pc:spChg chg="add del mod modVis">
          <ac:chgData name="Bhushan Madapura [UNext]" userId="2baadad7-7b8e-4632-a62a-dff9a334b569" providerId="ADAL" clId="{F6E155E8-D84C-463E-A3B7-5CF65E1FB393}" dt="2024-08-26T15:03:50.125" v="746"/>
          <ac:spMkLst>
            <pc:docMk/>
            <pc:sldMk cId="86366928" sldId="2147375605"/>
            <ac:spMk id="2" creationId="{3C9B2D13-64E0-82E6-FA58-0AC952830673}"/>
          </ac:spMkLst>
        </pc:spChg>
        <pc:spChg chg="mod">
          <ac:chgData name="Bhushan Madapura [UNext]" userId="2baadad7-7b8e-4632-a62a-dff9a334b569" providerId="ADAL" clId="{F6E155E8-D84C-463E-A3B7-5CF65E1FB393}" dt="2024-08-26T15:03:50.066" v="724" actId="948"/>
          <ac:spMkLst>
            <pc:docMk/>
            <pc:sldMk cId="86366928" sldId="2147375605"/>
            <ac:spMk id="3" creationId="{CEA128C4-A0BC-A895-713C-306E7FF62894}"/>
          </ac:spMkLst>
        </pc:spChg>
        <pc:spChg chg="add del">
          <ac:chgData name="Bhushan Madapura [UNext]" userId="2baadad7-7b8e-4632-a62a-dff9a334b569" providerId="ADAL" clId="{F6E155E8-D84C-463E-A3B7-5CF65E1FB393}" dt="2024-08-26T15:07:40.970" v="765" actId="22"/>
          <ac:spMkLst>
            <pc:docMk/>
            <pc:sldMk cId="86366928" sldId="2147375605"/>
            <ac:spMk id="8" creationId="{65F62A7D-C78C-CB76-6341-8F0A31B923F9}"/>
          </ac:spMkLst>
        </pc:spChg>
        <pc:spChg chg="mod">
          <ac:chgData name="Bhushan Madapura [UNext]" userId="2baadad7-7b8e-4632-a62a-dff9a334b569" providerId="ADAL" clId="{F6E155E8-D84C-463E-A3B7-5CF65E1FB393}" dt="2024-08-26T15:20:24.074" v="1667" actId="20577"/>
          <ac:spMkLst>
            <pc:docMk/>
            <pc:sldMk cId="86366928" sldId="2147375605"/>
            <ac:spMk id="11" creationId="{DE9F1BE0-7910-FA1B-DCE8-56EFD1E4FC09}"/>
          </ac:spMkLst>
        </pc:spChg>
        <pc:spChg chg="mod">
          <ac:chgData name="Bhushan Madapura [UNext]" userId="2baadad7-7b8e-4632-a62a-dff9a334b569" providerId="ADAL" clId="{F6E155E8-D84C-463E-A3B7-5CF65E1FB393}" dt="2024-08-26T15:06:53.496" v="761" actId="242"/>
          <ac:spMkLst>
            <pc:docMk/>
            <pc:sldMk cId="86366928" sldId="2147375605"/>
            <ac:spMk id="12" creationId="{E53E5C3F-4D2B-B85F-E592-E58E032C664C}"/>
          </ac:spMkLst>
        </pc:spChg>
        <pc:graphicFrameChg chg="mod">
          <ac:chgData name="Bhushan Madapura [UNext]" userId="2baadad7-7b8e-4632-a62a-dff9a334b569" providerId="ADAL" clId="{F6E155E8-D84C-463E-A3B7-5CF65E1FB393}" dt="2024-08-26T15:03:50.140" v="748"/>
          <ac:graphicFrameMkLst>
            <pc:docMk/>
            <pc:sldMk cId="86366928" sldId="2147375605"/>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8:22.982" v="799" actId="207"/>
        <pc:sldMkLst>
          <pc:docMk/>
          <pc:sldMk cId="2653617092" sldId="2147375606"/>
        </pc:sldMkLst>
        <pc:spChg chg="mod">
          <ac:chgData name="Bhushan Madapura [UNext]" userId="2baadad7-7b8e-4632-a62a-dff9a334b569" providerId="ADAL" clId="{F6E155E8-D84C-463E-A3B7-5CF65E1FB393}" dt="2024-08-26T15:08:09.283" v="796"/>
          <ac:spMkLst>
            <pc:docMk/>
            <pc:sldMk cId="2653617092" sldId="2147375606"/>
            <ac:spMk id="3" creationId="{C02D07F7-B946-BB66-E6EA-DD92C38B1926}"/>
          </ac:spMkLst>
        </pc:spChg>
        <pc:picChg chg="add mod">
          <ac:chgData name="Bhushan Madapura [UNext]" userId="2baadad7-7b8e-4632-a62a-dff9a334b569" providerId="ADAL" clId="{F6E155E8-D84C-463E-A3B7-5CF65E1FB393}" dt="2024-08-26T15:08:22.982" v="799" actId="207"/>
          <ac:picMkLst>
            <pc:docMk/>
            <pc:sldMk cId="2653617092" sldId="2147375606"/>
            <ac:picMk id="2" creationId="{F2FEB897-CC3D-F8EF-554F-5F219373693B}"/>
          </ac:picMkLst>
        </pc:picChg>
        <pc:picChg chg="del">
          <ac:chgData name="Bhushan Madapura [UNext]" userId="2baadad7-7b8e-4632-a62a-dff9a334b569" providerId="ADAL" clId="{F6E155E8-D84C-463E-A3B7-5CF65E1FB393}" dt="2024-08-26T15:08:15.070" v="797" actId="478"/>
          <ac:picMkLst>
            <pc:docMk/>
            <pc:sldMk cId="2653617092" sldId="2147375606"/>
            <ac:picMk id="4" creationId="{7164DAAD-2874-8D6F-8FCF-5053DEE24E33}"/>
          </ac:picMkLst>
        </pc:picChg>
      </pc:sldChg>
      <pc:sldChg chg="addSp delSp modSp add mod">
        <pc:chgData name="Bhushan Madapura [UNext]" userId="2baadad7-7b8e-4632-a62a-dff9a334b569" providerId="ADAL" clId="{F6E155E8-D84C-463E-A3B7-5CF65E1FB393}" dt="2024-08-26T15:20:44.036" v="1685" actId="20577"/>
        <pc:sldMkLst>
          <pc:docMk/>
          <pc:sldMk cId="2340944189" sldId="2147375607"/>
        </pc:sldMkLst>
        <pc:spChg chg="mod">
          <ac:chgData name="Bhushan Madapura [UNext]" userId="2baadad7-7b8e-4632-a62a-dff9a334b569" providerId="ADAL" clId="{F6E155E8-D84C-463E-A3B7-5CF65E1FB393}" dt="2024-08-26T15:09:01.667" v="891" actId="948"/>
          <ac:spMkLst>
            <pc:docMk/>
            <pc:sldMk cId="2340944189" sldId="2147375607"/>
            <ac:spMk id="3" creationId="{CEA128C4-A0BC-A895-713C-306E7FF62894}"/>
          </ac:spMkLst>
        </pc:spChg>
        <pc:spChg chg="add del mod modVis">
          <ac:chgData name="Bhushan Madapura [UNext]" userId="2baadad7-7b8e-4632-a62a-dff9a334b569" providerId="ADAL" clId="{F6E155E8-D84C-463E-A3B7-5CF65E1FB393}" dt="2024-08-26T15:08:56.320" v="826"/>
          <ac:spMkLst>
            <pc:docMk/>
            <pc:sldMk cId="2340944189" sldId="2147375607"/>
            <ac:spMk id="6" creationId="{8E365745-15F5-364A-D81A-2FC38F051F48}"/>
          </ac:spMkLst>
        </pc:spChg>
        <pc:spChg chg="add del mod modVis">
          <ac:chgData name="Bhushan Madapura [UNext]" userId="2baadad7-7b8e-4632-a62a-dff9a334b569" providerId="ADAL" clId="{F6E155E8-D84C-463E-A3B7-5CF65E1FB393}" dt="2024-08-26T15:08:59.300" v="856"/>
          <ac:spMkLst>
            <pc:docMk/>
            <pc:sldMk cId="2340944189" sldId="2147375607"/>
            <ac:spMk id="8" creationId="{24951F50-5AA8-0F7A-289B-2B52AFE303D0}"/>
          </ac:spMkLst>
        </pc:spChg>
        <pc:spChg chg="add del mod modVis">
          <ac:chgData name="Bhushan Madapura [UNext]" userId="2baadad7-7b8e-4632-a62a-dff9a334b569" providerId="ADAL" clId="{F6E155E8-D84C-463E-A3B7-5CF65E1FB393}" dt="2024-08-26T15:08:59.914" v="882"/>
          <ac:spMkLst>
            <pc:docMk/>
            <pc:sldMk cId="2340944189" sldId="2147375607"/>
            <ac:spMk id="9" creationId="{6BAA1675-EB45-17B2-6E06-4B178B9CB97E}"/>
          </ac:spMkLst>
        </pc:spChg>
        <pc:spChg chg="mod">
          <ac:chgData name="Bhushan Madapura [UNext]" userId="2baadad7-7b8e-4632-a62a-dff9a334b569" providerId="ADAL" clId="{F6E155E8-D84C-463E-A3B7-5CF65E1FB393}" dt="2024-08-26T15:20:44.036" v="1685" actId="20577"/>
          <ac:spMkLst>
            <pc:docMk/>
            <pc:sldMk cId="2340944189" sldId="2147375607"/>
            <ac:spMk id="11" creationId="{DE9F1BE0-7910-FA1B-DCE8-56EFD1E4FC09}"/>
          </ac:spMkLst>
        </pc:spChg>
        <pc:spChg chg="mod">
          <ac:chgData name="Bhushan Madapura [UNext]" userId="2baadad7-7b8e-4632-a62a-dff9a334b569" providerId="ADAL" clId="{F6E155E8-D84C-463E-A3B7-5CF65E1FB393}" dt="2024-08-26T15:09:51.588" v="955" actId="122"/>
          <ac:spMkLst>
            <pc:docMk/>
            <pc:sldMk cId="2340944189" sldId="2147375607"/>
            <ac:spMk id="12" creationId="{E53E5C3F-4D2B-B85F-E592-E58E032C664C}"/>
          </ac:spMkLst>
        </pc:spChg>
        <pc:spChg chg="add del mod modVis">
          <ac:chgData name="Bhushan Madapura [UNext]" userId="2baadad7-7b8e-4632-a62a-dff9a334b569" providerId="ADAL" clId="{F6E155E8-D84C-463E-A3B7-5CF65E1FB393}" dt="2024-08-26T15:09:01.714" v="913"/>
          <ac:spMkLst>
            <pc:docMk/>
            <pc:sldMk cId="2340944189" sldId="2147375607"/>
            <ac:spMk id="13" creationId="{5A99A12D-3656-2CE5-075F-8AB6512D8DC6}"/>
          </ac:spMkLst>
        </pc:spChg>
        <pc:graphicFrameChg chg="mod">
          <ac:chgData name="Bhushan Madapura [UNext]" userId="2baadad7-7b8e-4632-a62a-dff9a334b569" providerId="ADAL" clId="{F6E155E8-D84C-463E-A3B7-5CF65E1FB393}" dt="2024-08-26T15:09:01.714" v="915"/>
          <ac:graphicFrameMkLst>
            <pc:docMk/>
            <pc:sldMk cId="2340944189" sldId="2147375607"/>
            <ac:graphicFrameMk id="7" creationId="{3583FF9E-539E-FE29-E73B-3EF7E093601C}"/>
          </ac:graphicFrameMkLst>
        </pc:graphicFrameChg>
        <pc:picChg chg="add mod">
          <ac:chgData name="Bhushan Madapura [UNext]" userId="2baadad7-7b8e-4632-a62a-dff9a334b569" providerId="ADAL" clId="{F6E155E8-D84C-463E-A3B7-5CF65E1FB393}" dt="2024-08-26T15:08:39.880" v="802" actId="1076"/>
          <ac:picMkLst>
            <pc:docMk/>
            <pc:sldMk cId="2340944189" sldId="2147375607"/>
            <ac:picMk id="2" creationId="{D0FBC2C9-FE71-44D5-391E-1BAA2958F5EE}"/>
          </ac:picMkLst>
        </pc:picChg>
        <pc:picChg chg="del">
          <ac:chgData name="Bhushan Madapura [UNext]" userId="2baadad7-7b8e-4632-a62a-dff9a334b569" providerId="ADAL" clId="{F6E155E8-D84C-463E-A3B7-5CF65E1FB393}" dt="2024-08-26T15:08:34.820" v="801" actId="478"/>
          <ac:picMkLst>
            <pc:docMk/>
            <pc:sldMk cId="2340944189" sldId="2147375607"/>
            <ac:picMk id="5" creationId="{0916C17C-12F9-BFD4-9A8B-40B3CFCA8C07}"/>
          </ac:picMkLst>
        </pc:picChg>
      </pc:sldChg>
      <pc:sldChg chg="addSp delSp modSp add mod">
        <pc:chgData name="Bhushan Madapura [UNext]" userId="2baadad7-7b8e-4632-a62a-dff9a334b569" providerId="ADAL" clId="{F6E155E8-D84C-463E-A3B7-5CF65E1FB393}" dt="2024-08-26T15:20:50.050" v="1689" actId="20577"/>
        <pc:sldMkLst>
          <pc:docMk/>
          <pc:sldMk cId="3159148252" sldId="2147375608"/>
        </pc:sldMkLst>
        <pc:spChg chg="mod">
          <ac:chgData name="Bhushan Madapura [UNext]" userId="2baadad7-7b8e-4632-a62a-dff9a334b569" providerId="ADAL" clId="{F6E155E8-D84C-463E-A3B7-5CF65E1FB393}" dt="2024-08-26T15:10:02.666" v="959" actId="948"/>
          <ac:spMkLst>
            <pc:docMk/>
            <pc:sldMk cId="3159148252" sldId="2147375608"/>
            <ac:spMk id="3" creationId="{CEA128C4-A0BC-A895-713C-306E7FF62894}"/>
          </ac:spMkLst>
        </pc:spChg>
        <pc:spChg chg="add del mod modVis">
          <ac:chgData name="Bhushan Madapura [UNext]" userId="2baadad7-7b8e-4632-a62a-dff9a334b569" providerId="ADAL" clId="{F6E155E8-D84C-463E-A3B7-5CF65E1FB393}" dt="2024-08-26T15:10:02.713" v="981"/>
          <ac:spMkLst>
            <pc:docMk/>
            <pc:sldMk cId="3159148252" sldId="2147375608"/>
            <ac:spMk id="5" creationId="{54D199AF-862A-4F29-C2C4-4C94E5E22352}"/>
          </ac:spMkLst>
        </pc:spChg>
        <pc:spChg chg="mod">
          <ac:chgData name="Bhushan Madapura [UNext]" userId="2baadad7-7b8e-4632-a62a-dff9a334b569" providerId="ADAL" clId="{F6E155E8-D84C-463E-A3B7-5CF65E1FB393}" dt="2024-08-26T15:20:50.050" v="1689" actId="20577"/>
          <ac:spMkLst>
            <pc:docMk/>
            <pc:sldMk cId="3159148252" sldId="2147375608"/>
            <ac:spMk id="11" creationId="{DE9F1BE0-7910-FA1B-DCE8-56EFD1E4FC09}"/>
          </ac:spMkLst>
        </pc:spChg>
        <pc:graphicFrameChg chg="mod">
          <ac:chgData name="Bhushan Madapura [UNext]" userId="2baadad7-7b8e-4632-a62a-dff9a334b569" providerId="ADAL" clId="{F6E155E8-D84C-463E-A3B7-5CF65E1FB393}" dt="2024-08-26T15:10:02.713" v="983"/>
          <ac:graphicFrameMkLst>
            <pc:docMk/>
            <pc:sldMk cId="3159148252" sldId="2147375608"/>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53.723" v="1693" actId="20577"/>
        <pc:sldMkLst>
          <pc:docMk/>
          <pc:sldMk cId="3070204084" sldId="2147375609"/>
        </pc:sldMkLst>
        <pc:spChg chg="mod">
          <ac:chgData name="Bhushan Madapura [UNext]" userId="2baadad7-7b8e-4632-a62a-dff9a334b569" providerId="ADAL" clId="{F6E155E8-D84C-463E-A3B7-5CF65E1FB393}" dt="2024-08-26T15:10:07.137" v="985" actId="948"/>
          <ac:spMkLst>
            <pc:docMk/>
            <pc:sldMk cId="3070204084" sldId="2147375609"/>
            <ac:spMk id="3" creationId="{CEA128C4-A0BC-A895-713C-306E7FF62894}"/>
          </ac:spMkLst>
        </pc:spChg>
        <pc:spChg chg="add del mod modVis">
          <ac:chgData name="Bhushan Madapura [UNext]" userId="2baadad7-7b8e-4632-a62a-dff9a334b569" providerId="ADAL" clId="{F6E155E8-D84C-463E-A3B7-5CF65E1FB393}" dt="2024-08-26T15:10:07.177" v="1007"/>
          <ac:spMkLst>
            <pc:docMk/>
            <pc:sldMk cId="3070204084" sldId="2147375609"/>
            <ac:spMk id="5" creationId="{B2DE76A2-21CA-F44E-3677-2894E884A458}"/>
          </ac:spMkLst>
        </pc:spChg>
        <pc:spChg chg="mod">
          <ac:chgData name="Bhushan Madapura [UNext]" userId="2baadad7-7b8e-4632-a62a-dff9a334b569" providerId="ADAL" clId="{F6E155E8-D84C-463E-A3B7-5CF65E1FB393}" dt="2024-08-26T15:20:53.723" v="1693" actId="20577"/>
          <ac:spMkLst>
            <pc:docMk/>
            <pc:sldMk cId="3070204084" sldId="2147375609"/>
            <ac:spMk id="11" creationId="{DE9F1BE0-7910-FA1B-DCE8-56EFD1E4FC09}"/>
          </ac:spMkLst>
        </pc:spChg>
        <pc:graphicFrameChg chg="mod">
          <ac:chgData name="Bhushan Madapura [UNext]" userId="2baadad7-7b8e-4632-a62a-dff9a334b569" providerId="ADAL" clId="{F6E155E8-D84C-463E-A3B7-5CF65E1FB393}" dt="2024-08-26T15:10:07.196" v="1009"/>
          <ac:graphicFrameMkLst>
            <pc:docMk/>
            <pc:sldMk cId="3070204084" sldId="214737560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10:51.626" v="1026" actId="207"/>
        <pc:sldMkLst>
          <pc:docMk/>
          <pc:sldMk cId="12943417" sldId="2147375610"/>
        </pc:sldMkLst>
        <pc:spChg chg="mod">
          <ac:chgData name="Bhushan Madapura [UNext]" userId="2baadad7-7b8e-4632-a62a-dff9a334b569" providerId="ADAL" clId="{F6E155E8-D84C-463E-A3B7-5CF65E1FB393}" dt="2024-08-26T15:10:39.492" v="1023" actId="20577"/>
          <ac:spMkLst>
            <pc:docMk/>
            <pc:sldMk cId="12943417" sldId="2147375610"/>
            <ac:spMk id="3" creationId="{C02D07F7-B946-BB66-E6EA-DD92C38B1926}"/>
          </ac:spMkLst>
        </pc:spChg>
        <pc:picChg chg="del">
          <ac:chgData name="Bhushan Madapura [UNext]" userId="2baadad7-7b8e-4632-a62a-dff9a334b569" providerId="ADAL" clId="{F6E155E8-D84C-463E-A3B7-5CF65E1FB393}" dt="2024-08-26T15:10:43.027" v="1024" actId="478"/>
          <ac:picMkLst>
            <pc:docMk/>
            <pc:sldMk cId="12943417" sldId="2147375610"/>
            <ac:picMk id="2" creationId="{F2FEB897-CC3D-F8EF-554F-5F219373693B}"/>
          </ac:picMkLst>
        </pc:picChg>
        <pc:picChg chg="add mod">
          <ac:chgData name="Bhushan Madapura [UNext]" userId="2baadad7-7b8e-4632-a62a-dff9a334b569" providerId="ADAL" clId="{F6E155E8-D84C-463E-A3B7-5CF65E1FB393}" dt="2024-08-26T15:10:51.626" v="1026" actId="207"/>
          <ac:picMkLst>
            <pc:docMk/>
            <pc:sldMk cId="12943417" sldId="2147375610"/>
            <ac:picMk id="4" creationId="{B5F8A401-110E-E4BD-2FD5-DBD699116CE7}"/>
          </ac:picMkLst>
        </pc:picChg>
      </pc:sldChg>
      <pc:sldChg chg="addSp delSp modSp add mod">
        <pc:chgData name="Bhushan Madapura [UNext]" userId="2baadad7-7b8e-4632-a62a-dff9a334b569" providerId="ADAL" clId="{F6E155E8-D84C-463E-A3B7-5CF65E1FB393}" dt="2024-08-26T15:14:14.777" v="1380" actId="207"/>
        <pc:sldMkLst>
          <pc:docMk/>
          <pc:sldMk cId="3754613224" sldId="2147375611"/>
        </pc:sldMkLst>
        <pc:spChg chg="mod">
          <ac:chgData name="Bhushan Madapura [UNext]" userId="2baadad7-7b8e-4632-a62a-dff9a334b569" providerId="ADAL" clId="{F6E155E8-D84C-463E-A3B7-5CF65E1FB393}" dt="2024-08-26T15:11:59.253" v="1315" actId="948"/>
          <ac:spMkLst>
            <pc:docMk/>
            <pc:sldMk cId="3754613224" sldId="2147375611"/>
            <ac:spMk id="3" creationId="{CEA128C4-A0BC-A895-713C-306E7FF62894}"/>
          </ac:spMkLst>
        </pc:spChg>
        <pc:spChg chg="add del mod modVis">
          <ac:chgData name="Bhushan Madapura [UNext]" userId="2baadad7-7b8e-4632-a62a-dff9a334b569" providerId="ADAL" clId="{F6E155E8-D84C-463E-A3B7-5CF65E1FB393}" dt="2024-08-26T15:11:41.241" v="1061"/>
          <ac:spMkLst>
            <pc:docMk/>
            <pc:sldMk cId="3754613224" sldId="2147375611"/>
            <ac:spMk id="6" creationId="{37C9C12D-5F89-5A37-A538-47F3C6DEAD0C}"/>
          </ac:spMkLst>
        </pc:spChg>
        <pc:spChg chg="add del mod modVis">
          <ac:chgData name="Bhushan Madapura [UNext]" userId="2baadad7-7b8e-4632-a62a-dff9a334b569" providerId="ADAL" clId="{F6E155E8-D84C-463E-A3B7-5CF65E1FB393}" dt="2024-08-26T15:11:42.457" v="1088"/>
          <ac:spMkLst>
            <pc:docMk/>
            <pc:sldMk cId="3754613224" sldId="2147375611"/>
            <ac:spMk id="8" creationId="{31F7281E-02FE-258A-AC7E-3B325FFEE857}"/>
          </ac:spMkLst>
        </pc:spChg>
        <pc:spChg chg="add del mod modVis">
          <ac:chgData name="Bhushan Madapura [UNext]" userId="2baadad7-7b8e-4632-a62a-dff9a334b569" providerId="ADAL" clId="{F6E155E8-D84C-463E-A3B7-5CF65E1FB393}" dt="2024-08-26T15:11:45.446" v="1118"/>
          <ac:spMkLst>
            <pc:docMk/>
            <pc:sldMk cId="3754613224" sldId="2147375611"/>
            <ac:spMk id="9" creationId="{DF8DE873-89D3-A7B9-D32F-7E42334F008D}"/>
          </ac:spMkLst>
        </pc:spChg>
        <pc:spChg chg="del">
          <ac:chgData name="Bhushan Madapura [UNext]" userId="2baadad7-7b8e-4632-a62a-dff9a334b569" providerId="ADAL" clId="{F6E155E8-D84C-463E-A3B7-5CF65E1FB393}" dt="2024-08-26T15:11:24.078" v="1033" actId="478"/>
          <ac:spMkLst>
            <pc:docMk/>
            <pc:sldMk cId="3754613224" sldId="2147375611"/>
            <ac:spMk id="11" creationId="{DE9F1BE0-7910-FA1B-DCE8-56EFD1E4FC09}"/>
          </ac:spMkLst>
        </pc:spChg>
        <pc:spChg chg="del">
          <ac:chgData name="Bhushan Madapura [UNext]" userId="2baadad7-7b8e-4632-a62a-dff9a334b569" providerId="ADAL" clId="{F6E155E8-D84C-463E-A3B7-5CF65E1FB393}" dt="2024-08-26T15:11:24.078" v="1033" actId="478"/>
          <ac:spMkLst>
            <pc:docMk/>
            <pc:sldMk cId="3754613224" sldId="2147375611"/>
            <ac:spMk id="12" creationId="{E53E5C3F-4D2B-B85F-E592-E58E032C664C}"/>
          </ac:spMkLst>
        </pc:spChg>
        <pc:spChg chg="add del mod modVis">
          <ac:chgData name="Bhushan Madapura [UNext]" userId="2baadad7-7b8e-4632-a62a-dff9a334b569" providerId="ADAL" clId="{F6E155E8-D84C-463E-A3B7-5CF65E1FB393}" dt="2024-08-26T15:11:52.266" v="1226" actId="962"/>
          <ac:spMkLst>
            <pc:docMk/>
            <pc:sldMk cId="3754613224" sldId="2147375611"/>
            <ac:spMk id="13" creationId="{43639060-102A-2B79-326F-01F9E7A963CE}"/>
          </ac:spMkLst>
        </pc:spChg>
        <pc:spChg chg="add del mod modVis">
          <ac:chgData name="Bhushan Madapura [UNext]" userId="2baadad7-7b8e-4632-a62a-dff9a334b569" providerId="ADAL" clId="{F6E155E8-D84C-463E-A3B7-5CF65E1FB393}" dt="2024-08-26T15:11:51.125" v="1204" actId="962"/>
          <ac:spMkLst>
            <pc:docMk/>
            <pc:sldMk cId="3754613224" sldId="2147375611"/>
            <ac:spMk id="14" creationId="{99D52187-2C9F-DB4A-7514-2F8FC3C0FC54}"/>
          </ac:spMkLst>
        </pc:spChg>
        <pc:spChg chg="add del mod modVis">
          <ac:chgData name="Bhushan Madapura [UNext]" userId="2baadad7-7b8e-4632-a62a-dff9a334b569" providerId="ADAL" clId="{F6E155E8-D84C-463E-A3B7-5CF65E1FB393}" dt="2024-08-26T15:11:54.813" v="1262"/>
          <ac:spMkLst>
            <pc:docMk/>
            <pc:sldMk cId="3754613224" sldId="2147375611"/>
            <ac:spMk id="15" creationId="{7B11F048-CD43-F6FC-C32E-BD1E57BB325C}"/>
          </ac:spMkLst>
        </pc:spChg>
        <pc:spChg chg="add del mod modVis">
          <ac:chgData name="Bhushan Madapura [UNext]" userId="2baadad7-7b8e-4632-a62a-dff9a334b569" providerId="ADAL" clId="{F6E155E8-D84C-463E-A3B7-5CF65E1FB393}" dt="2024-08-26T15:11:58.702" v="1311"/>
          <ac:spMkLst>
            <pc:docMk/>
            <pc:sldMk cId="3754613224" sldId="2147375611"/>
            <ac:spMk id="16" creationId="{F86522A6-90E0-07AD-C025-7A90268C7052}"/>
          </ac:spMkLst>
        </pc:spChg>
        <pc:spChg chg="add del mod modVis">
          <ac:chgData name="Bhushan Madapura [UNext]" userId="2baadad7-7b8e-4632-a62a-dff9a334b569" providerId="ADAL" clId="{F6E155E8-D84C-463E-A3B7-5CF65E1FB393}" dt="2024-08-26T15:11:59.295" v="1337"/>
          <ac:spMkLst>
            <pc:docMk/>
            <pc:sldMk cId="3754613224" sldId="2147375611"/>
            <ac:spMk id="17" creationId="{432B17AC-36EC-2DE0-0988-F03DEA76F34E}"/>
          </ac:spMkLst>
        </pc:spChg>
        <pc:spChg chg="add mod">
          <ac:chgData name="Bhushan Madapura [UNext]" userId="2baadad7-7b8e-4632-a62a-dff9a334b569" providerId="ADAL" clId="{F6E155E8-D84C-463E-A3B7-5CF65E1FB393}" dt="2024-08-26T15:12:27.656" v="1346" actId="14861"/>
          <ac:spMkLst>
            <pc:docMk/>
            <pc:sldMk cId="3754613224" sldId="2147375611"/>
            <ac:spMk id="18" creationId="{6C73795A-BE20-7075-E9C6-6F145CE60794}"/>
          </ac:spMkLst>
        </pc:spChg>
        <pc:spChg chg="add mod">
          <ac:chgData name="Bhushan Madapura [UNext]" userId="2baadad7-7b8e-4632-a62a-dff9a334b569" providerId="ADAL" clId="{F6E155E8-D84C-463E-A3B7-5CF65E1FB393}" dt="2024-08-26T15:12:27.656" v="1346" actId="14861"/>
          <ac:spMkLst>
            <pc:docMk/>
            <pc:sldMk cId="3754613224" sldId="2147375611"/>
            <ac:spMk id="19" creationId="{A3E2F4D1-4417-E244-3DB9-A6FF5866A342}"/>
          </ac:spMkLst>
        </pc:spChg>
        <pc:spChg chg="add mod">
          <ac:chgData name="Bhushan Madapura [UNext]" userId="2baadad7-7b8e-4632-a62a-dff9a334b569" providerId="ADAL" clId="{F6E155E8-D84C-463E-A3B7-5CF65E1FB393}" dt="2024-08-26T15:12:27.656" v="1346" actId="14861"/>
          <ac:spMkLst>
            <pc:docMk/>
            <pc:sldMk cId="3754613224" sldId="2147375611"/>
            <ac:spMk id="20" creationId="{3EBEB0AC-D407-44FD-A74F-90F67F3D13C3}"/>
          </ac:spMkLst>
        </pc:spChg>
        <pc:spChg chg="add mod">
          <ac:chgData name="Bhushan Madapura [UNext]" userId="2baadad7-7b8e-4632-a62a-dff9a334b569" providerId="ADAL" clId="{F6E155E8-D84C-463E-A3B7-5CF65E1FB393}" dt="2024-08-26T15:13:43.010" v="1377" actId="403"/>
          <ac:spMkLst>
            <pc:docMk/>
            <pc:sldMk cId="3754613224" sldId="2147375611"/>
            <ac:spMk id="21" creationId="{DF8FD767-7EE2-8BA3-9320-45A7293391FF}"/>
          </ac:spMkLst>
        </pc:spChg>
        <pc:spChg chg="add mod">
          <ac:chgData name="Bhushan Madapura [UNext]" userId="2baadad7-7b8e-4632-a62a-dff9a334b569" providerId="ADAL" clId="{F6E155E8-D84C-463E-A3B7-5CF65E1FB393}" dt="2024-08-26T15:13:43.010" v="1377" actId="403"/>
          <ac:spMkLst>
            <pc:docMk/>
            <pc:sldMk cId="3754613224" sldId="2147375611"/>
            <ac:spMk id="22" creationId="{9289516E-B769-4A13-DD90-39AC62DED9BD}"/>
          </ac:spMkLst>
        </pc:spChg>
        <pc:spChg chg="add mod">
          <ac:chgData name="Bhushan Madapura [UNext]" userId="2baadad7-7b8e-4632-a62a-dff9a334b569" providerId="ADAL" clId="{F6E155E8-D84C-463E-A3B7-5CF65E1FB393}" dt="2024-08-26T15:13:43.010" v="1377" actId="403"/>
          <ac:spMkLst>
            <pc:docMk/>
            <pc:sldMk cId="3754613224" sldId="2147375611"/>
            <ac:spMk id="23" creationId="{4461DDA7-0DFB-87EE-DF38-AA6219713C1B}"/>
          </ac:spMkLst>
        </pc:spChg>
        <pc:spChg chg="mod">
          <ac:chgData name="Bhushan Madapura [UNext]" userId="2baadad7-7b8e-4632-a62a-dff9a334b569" providerId="ADAL" clId="{F6E155E8-D84C-463E-A3B7-5CF65E1FB393}" dt="2024-08-26T15:14:02.369" v="1379" actId="1076"/>
          <ac:spMkLst>
            <pc:docMk/>
            <pc:sldMk cId="3754613224" sldId="2147375611"/>
            <ac:spMk id="25" creationId="{3A38CCAC-78C9-81D4-1E36-CB51C7166169}"/>
          </ac:spMkLst>
        </pc:spChg>
        <pc:spChg chg="mod">
          <ac:chgData name="Bhushan Madapura [UNext]" userId="2baadad7-7b8e-4632-a62a-dff9a334b569" providerId="ADAL" clId="{F6E155E8-D84C-463E-A3B7-5CF65E1FB393}" dt="2024-08-26T15:14:02.369" v="1379" actId="1076"/>
          <ac:spMkLst>
            <pc:docMk/>
            <pc:sldMk cId="3754613224" sldId="2147375611"/>
            <ac:spMk id="26" creationId="{E083201A-5603-E7AE-C4E0-0A003C89B464}"/>
          </ac:spMkLst>
        </pc:spChg>
        <pc:spChg chg="mod">
          <ac:chgData name="Bhushan Madapura [UNext]" userId="2baadad7-7b8e-4632-a62a-dff9a334b569" providerId="ADAL" clId="{F6E155E8-D84C-463E-A3B7-5CF65E1FB393}" dt="2024-08-26T15:14:02.369" v="1379" actId="1076"/>
          <ac:spMkLst>
            <pc:docMk/>
            <pc:sldMk cId="3754613224" sldId="2147375611"/>
            <ac:spMk id="28" creationId="{0D5B9A7E-609B-61CB-6B76-65F108A044FB}"/>
          </ac:spMkLst>
        </pc:spChg>
        <pc:spChg chg="mod">
          <ac:chgData name="Bhushan Madapura [UNext]" userId="2baadad7-7b8e-4632-a62a-dff9a334b569" providerId="ADAL" clId="{F6E155E8-D84C-463E-A3B7-5CF65E1FB393}" dt="2024-08-26T15:14:02.369" v="1379" actId="1076"/>
          <ac:spMkLst>
            <pc:docMk/>
            <pc:sldMk cId="3754613224" sldId="2147375611"/>
            <ac:spMk id="30" creationId="{6A73770E-F6A1-75D7-11EF-CB4EC6F3B336}"/>
          </ac:spMkLst>
        </pc:spChg>
        <pc:spChg chg="mod">
          <ac:chgData name="Bhushan Madapura [UNext]" userId="2baadad7-7b8e-4632-a62a-dff9a334b569" providerId="ADAL" clId="{F6E155E8-D84C-463E-A3B7-5CF65E1FB393}" dt="2024-08-26T15:14:02.369" v="1379" actId="1076"/>
          <ac:spMkLst>
            <pc:docMk/>
            <pc:sldMk cId="3754613224" sldId="2147375611"/>
            <ac:spMk id="31" creationId="{3529665D-D778-71CC-E4C5-628FF603244E}"/>
          </ac:spMkLst>
        </pc:spChg>
        <pc:spChg chg="mod">
          <ac:chgData name="Bhushan Madapura [UNext]" userId="2baadad7-7b8e-4632-a62a-dff9a334b569" providerId="ADAL" clId="{F6E155E8-D84C-463E-A3B7-5CF65E1FB393}" dt="2024-08-26T15:14:02.369" v="1379" actId="1076"/>
          <ac:spMkLst>
            <pc:docMk/>
            <pc:sldMk cId="3754613224" sldId="2147375611"/>
            <ac:spMk id="32" creationId="{1D07999A-0B9E-EABC-79E7-1E3F332E33D8}"/>
          </ac:spMkLst>
        </pc:spChg>
        <pc:spChg chg="mod">
          <ac:chgData name="Bhushan Madapura [UNext]" userId="2baadad7-7b8e-4632-a62a-dff9a334b569" providerId="ADAL" clId="{F6E155E8-D84C-463E-A3B7-5CF65E1FB393}" dt="2024-08-26T15:14:02.369" v="1379" actId="1076"/>
          <ac:spMkLst>
            <pc:docMk/>
            <pc:sldMk cId="3754613224" sldId="2147375611"/>
            <ac:spMk id="33" creationId="{417F16D0-0B89-5C5D-14AF-5F751A829BE1}"/>
          </ac:spMkLst>
        </pc:spChg>
        <pc:spChg chg="mod">
          <ac:chgData name="Bhushan Madapura [UNext]" userId="2baadad7-7b8e-4632-a62a-dff9a334b569" providerId="ADAL" clId="{F6E155E8-D84C-463E-A3B7-5CF65E1FB393}" dt="2024-08-26T15:14:02.369" v="1379" actId="1076"/>
          <ac:spMkLst>
            <pc:docMk/>
            <pc:sldMk cId="3754613224" sldId="2147375611"/>
            <ac:spMk id="34" creationId="{EBCE8487-1B7B-DC4F-4D30-0095CB46F85B}"/>
          </ac:spMkLst>
        </pc:spChg>
        <pc:spChg chg="mod">
          <ac:chgData name="Bhushan Madapura [UNext]" userId="2baadad7-7b8e-4632-a62a-dff9a334b569" providerId="ADAL" clId="{F6E155E8-D84C-463E-A3B7-5CF65E1FB393}" dt="2024-08-26T15:14:02.369" v="1379" actId="1076"/>
          <ac:spMkLst>
            <pc:docMk/>
            <pc:sldMk cId="3754613224" sldId="2147375611"/>
            <ac:spMk id="35" creationId="{6C353EFD-0A51-247D-9F9E-964856BBE9A0}"/>
          </ac:spMkLst>
        </pc:spChg>
        <pc:spChg chg="mod">
          <ac:chgData name="Bhushan Madapura [UNext]" userId="2baadad7-7b8e-4632-a62a-dff9a334b569" providerId="ADAL" clId="{F6E155E8-D84C-463E-A3B7-5CF65E1FB393}" dt="2024-08-26T15:14:02.369" v="1379" actId="1076"/>
          <ac:spMkLst>
            <pc:docMk/>
            <pc:sldMk cId="3754613224" sldId="2147375611"/>
            <ac:spMk id="37" creationId="{B380DB8B-E26A-8E61-2773-43637836E1B1}"/>
          </ac:spMkLst>
        </pc:spChg>
        <pc:spChg chg="mod">
          <ac:chgData name="Bhushan Madapura [UNext]" userId="2baadad7-7b8e-4632-a62a-dff9a334b569" providerId="ADAL" clId="{F6E155E8-D84C-463E-A3B7-5CF65E1FB393}" dt="2024-08-26T15:14:02.369" v="1379" actId="1076"/>
          <ac:spMkLst>
            <pc:docMk/>
            <pc:sldMk cId="3754613224" sldId="2147375611"/>
            <ac:spMk id="39" creationId="{EA3947DC-A4F0-4BBD-41F0-EA78C084B8E8}"/>
          </ac:spMkLst>
        </pc:spChg>
        <pc:spChg chg="mod">
          <ac:chgData name="Bhushan Madapura [UNext]" userId="2baadad7-7b8e-4632-a62a-dff9a334b569" providerId="ADAL" clId="{F6E155E8-D84C-463E-A3B7-5CF65E1FB393}" dt="2024-08-26T15:14:02.369" v="1379" actId="1076"/>
          <ac:spMkLst>
            <pc:docMk/>
            <pc:sldMk cId="3754613224" sldId="2147375611"/>
            <ac:spMk id="40" creationId="{3CF09D77-F139-589A-402B-7F84A005143C}"/>
          </ac:spMkLst>
        </pc:spChg>
        <pc:spChg chg="mod">
          <ac:chgData name="Bhushan Madapura [UNext]" userId="2baadad7-7b8e-4632-a62a-dff9a334b569" providerId="ADAL" clId="{F6E155E8-D84C-463E-A3B7-5CF65E1FB393}" dt="2024-08-26T15:14:02.369" v="1379" actId="1076"/>
          <ac:spMkLst>
            <pc:docMk/>
            <pc:sldMk cId="3754613224" sldId="2147375611"/>
            <ac:spMk id="41" creationId="{DF1C3F24-8703-6BE4-9364-F8F863E7757D}"/>
          </ac:spMkLst>
        </pc:spChg>
        <pc:spChg chg="mod">
          <ac:chgData name="Bhushan Madapura [UNext]" userId="2baadad7-7b8e-4632-a62a-dff9a334b569" providerId="ADAL" clId="{F6E155E8-D84C-463E-A3B7-5CF65E1FB393}" dt="2024-08-26T15:14:02.369" v="1379" actId="1076"/>
          <ac:spMkLst>
            <pc:docMk/>
            <pc:sldMk cId="3754613224" sldId="2147375611"/>
            <ac:spMk id="42" creationId="{1DE81C7A-C97B-97B8-B392-DBCDDA5F8A07}"/>
          </ac:spMkLst>
        </pc:spChg>
        <pc:spChg chg="mod">
          <ac:chgData name="Bhushan Madapura [UNext]" userId="2baadad7-7b8e-4632-a62a-dff9a334b569" providerId="ADAL" clId="{F6E155E8-D84C-463E-A3B7-5CF65E1FB393}" dt="2024-08-26T15:14:02.369" v="1379" actId="1076"/>
          <ac:spMkLst>
            <pc:docMk/>
            <pc:sldMk cId="3754613224" sldId="2147375611"/>
            <ac:spMk id="44" creationId="{30FC6696-8ED2-5800-8AD1-C2F5C1FCEEDC}"/>
          </ac:spMkLst>
        </pc:spChg>
        <pc:spChg chg="mod">
          <ac:chgData name="Bhushan Madapura [UNext]" userId="2baadad7-7b8e-4632-a62a-dff9a334b569" providerId="ADAL" clId="{F6E155E8-D84C-463E-A3B7-5CF65E1FB393}" dt="2024-08-26T15:14:02.369" v="1379" actId="1076"/>
          <ac:spMkLst>
            <pc:docMk/>
            <pc:sldMk cId="3754613224" sldId="2147375611"/>
            <ac:spMk id="46" creationId="{0B8AAE0D-A0CC-6781-4119-45DC8DA00CC2}"/>
          </ac:spMkLst>
        </pc:spChg>
        <pc:spChg chg="mod">
          <ac:chgData name="Bhushan Madapura [UNext]" userId="2baadad7-7b8e-4632-a62a-dff9a334b569" providerId="ADAL" clId="{F6E155E8-D84C-463E-A3B7-5CF65E1FB393}" dt="2024-08-26T15:14:02.369" v="1379" actId="1076"/>
          <ac:spMkLst>
            <pc:docMk/>
            <pc:sldMk cId="3754613224" sldId="2147375611"/>
            <ac:spMk id="47" creationId="{C4AA161E-775B-9704-92E4-4BAC4DDBBBE7}"/>
          </ac:spMkLst>
        </pc:spChg>
        <pc:spChg chg="mod">
          <ac:chgData name="Bhushan Madapura [UNext]" userId="2baadad7-7b8e-4632-a62a-dff9a334b569" providerId="ADAL" clId="{F6E155E8-D84C-463E-A3B7-5CF65E1FB393}" dt="2024-08-26T15:14:02.369" v="1379" actId="1076"/>
          <ac:spMkLst>
            <pc:docMk/>
            <pc:sldMk cId="3754613224" sldId="2147375611"/>
            <ac:spMk id="48" creationId="{CFC8005E-4EBB-D416-EE9D-B49224478123}"/>
          </ac:spMkLst>
        </pc:spChg>
        <pc:grpChg chg="add mod">
          <ac:chgData name="Bhushan Madapura [UNext]" userId="2baadad7-7b8e-4632-a62a-dff9a334b569" providerId="ADAL" clId="{F6E155E8-D84C-463E-A3B7-5CF65E1FB393}" dt="2024-08-26T15:14:14.777" v="1380" actId="207"/>
          <ac:grpSpMkLst>
            <pc:docMk/>
            <pc:sldMk cId="3754613224" sldId="2147375611"/>
            <ac:grpSpMk id="24" creationId="{DCA04876-65F9-DDA2-9E8E-9D570857B2A5}"/>
          </ac:grpSpMkLst>
        </pc:grpChg>
        <pc:grpChg chg="add mod">
          <ac:chgData name="Bhushan Madapura [UNext]" userId="2baadad7-7b8e-4632-a62a-dff9a334b569" providerId="ADAL" clId="{F6E155E8-D84C-463E-A3B7-5CF65E1FB393}" dt="2024-08-26T15:14:14.777" v="1380" actId="207"/>
          <ac:grpSpMkLst>
            <pc:docMk/>
            <pc:sldMk cId="3754613224" sldId="2147375611"/>
            <ac:grpSpMk id="27" creationId="{B808CBE1-9B84-7818-F1B7-F6B6847390C9}"/>
          </ac:grpSpMkLst>
        </pc:grpChg>
        <pc:grpChg chg="mod">
          <ac:chgData name="Bhushan Madapura [UNext]" userId="2baadad7-7b8e-4632-a62a-dff9a334b569" providerId="ADAL" clId="{F6E155E8-D84C-463E-A3B7-5CF65E1FB393}" dt="2024-08-26T15:14:02.369" v="1379" actId="1076"/>
          <ac:grpSpMkLst>
            <pc:docMk/>
            <pc:sldMk cId="3754613224" sldId="2147375611"/>
            <ac:grpSpMk id="29" creationId="{1C95187E-2D4F-6A0D-B336-8B096F1468D7}"/>
          </ac:grpSpMkLst>
        </pc:grpChg>
        <pc:grpChg chg="add mod">
          <ac:chgData name="Bhushan Madapura [UNext]" userId="2baadad7-7b8e-4632-a62a-dff9a334b569" providerId="ADAL" clId="{F6E155E8-D84C-463E-A3B7-5CF65E1FB393}" dt="2024-08-26T15:14:14.777" v="1380" actId="207"/>
          <ac:grpSpMkLst>
            <pc:docMk/>
            <pc:sldMk cId="3754613224" sldId="2147375611"/>
            <ac:grpSpMk id="36" creationId="{687B6C54-1790-E64F-C35E-76DA0084E125}"/>
          </ac:grpSpMkLst>
        </pc:grpChg>
        <pc:grpChg chg="mod">
          <ac:chgData name="Bhushan Madapura [UNext]" userId="2baadad7-7b8e-4632-a62a-dff9a334b569" providerId="ADAL" clId="{F6E155E8-D84C-463E-A3B7-5CF65E1FB393}" dt="2024-08-26T15:14:02.369" v="1379" actId="1076"/>
          <ac:grpSpMkLst>
            <pc:docMk/>
            <pc:sldMk cId="3754613224" sldId="2147375611"/>
            <ac:grpSpMk id="38" creationId="{31961FAE-21E7-F95B-70E1-CB3C7A6E0466}"/>
          </ac:grpSpMkLst>
        </pc:grpChg>
        <pc:grpChg chg="add mod">
          <ac:chgData name="Bhushan Madapura [UNext]" userId="2baadad7-7b8e-4632-a62a-dff9a334b569" providerId="ADAL" clId="{F6E155E8-D84C-463E-A3B7-5CF65E1FB393}" dt="2024-08-26T15:14:14.777" v="1380" actId="207"/>
          <ac:grpSpMkLst>
            <pc:docMk/>
            <pc:sldMk cId="3754613224" sldId="2147375611"/>
            <ac:grpSpMk id="43" creationId="{3B45C904-9ACC-B1CD-AC94-A5F94AF041AF}"/>
          </ac:grpSpMkLst>
        </pc:grpChg>
        <pc:grpChg chg="mod">
          <ac:chgData name="Bhushan Madapura [UNext]" userId="2baadad7-7b8e-4632-a62a-dff9a334b569" providerId="ADAL" clId="{F6E155E8-D84C-463E-A3B7-5CF65E1FB393}" dt="2024-08-26T15:14:02.369" v="1379" actId="1076"/>
          <ac:grpSpMkLst>
            <pc:docMk/>
            <pc:sldMk cId="3754613224" sldId="2147375611"/>
            <ac:grpSpMk id="45" creationId="{6B0F16DB-169E-EC84-058E-2EA7335875D9}"/>
          </ac:grpSpMkLst>
        </pc:grpChg>
        <pc:graphicFrameChg chg="mod">
          <ac:chgData name="Bhushan Madapura [UNext]" userId="2baadad7-7b8e-4632-a62a-dff9a334b569" providerId="ADAL" clId="{F6E155E8-D84C-463E-A3B7-5CF65E1FB393}" dt="2024-08-26T15:11:59.300" v="1339"/>
          <ac:graphicFrameMkLst>
            <pc:docMk/>
            <pc:sldMk cId="3754613224" sldId="2147375611"/>
            <ac:graphicFrameMk id="7" creationId="{3583FF9E-539E-FE29-E73B-3EF7E093601C}"/>
          </ac:graphicFrameMkLst>
        </pc:graphicFrameChg>
        <pc:picChg chg="del">
          <ac:chgData name="Bhushan Madapura [UNext]" userId="2baadad7-7b8e-4632-a62a-dff9a334b569" providerId="ADAL" clId="{F6E155E8-D84C-463E-A3B7-5CF65E1FB393}" dt="2024-08-26T15:11:14.539" v="1030" actId="478"/>
          <ac:picMkLst>
            <pc:docMk/>
            <pc:sldMk cId="3754613224" sldId="2147375611"/>
            <ac:picMk id="2" creationId="{D0FBC2C9-FE71-44D5-391E-1BAA2958F5EE}"/>
          </ac:picMkLst>
        </pc:picChg>
        <pc:picChg chg="add mod">
          <ac:chgData name="Bhushan Madapura [UNext]" userId="2baadad7-7b8e-4632-a62a-dff9a334b569" providerId="ADAL" clId="{F6E155E8-D84C-463E-A3B7-5CF65E1FB393}" dt="2024-08-26T15:11:19.640" v="1032" actId="1076"/>
          <ac:picMkLst>
            <pc:docMk/>
            <pc:sldMk cId="3754613224" sldId="2147375611"/>
            <ac:picMk id="5" creationId="{B5EEB56D-B388-3B36-90D7-E1D1797C4F6C}"/>
          </ac:picMkLst>
        </pc:picChg>
      </pc:sldChg>
      <pc:sldChg chg="add del">
        <pc:chgData name="Bhushan Madapura [UNext]" userId="2baadad7-7b8e-4632-a62a-dff9a334b569" providerId="ADAL" clId="{F6E155E8-D84C-463E-A3B7-5CF65E1FB393}" dt="2024-08-26T15:11:05.550" v="1029"/>
        <pc:sldMkLst>
          <pc:docMk/>
          <pc:sldMk cId="433381282" sldId="2147375612"/>
        </pc:sldMkLst>
      </pc:sldChg>
      <pc:sldChg chg="addSp delSp modSp add mod">
        <pc:chgData name="Bhushan Madapura [UNext]" userId="2baadad7-7b8e-4632-a62a-dff9a334b569" providerId="ADAL" clId="{F6E155E8-D84C-463E-A3B7-5CF65E1FB393}" dt="2024-08-26T15:14:52.931" v="1405" actId="207"/>
        <pc:sldMkLst>
          <pc:docMk/>
          <pc:sldMk cId="660662221" sldId="2147375612"/>
        </pc:sldMkLst>
        <pc:spChg chg="mod">
          <ac:chgData name="Bhushan Madapura [UNext]" userId="2baadad7-7b8e-4632-a62a-dff9a334b569" providerId="ADAL" clId="{F6E155E8-D84C-463E-A3B7-5CF65E1FB393}" dt="2024-08-26T15:14:41.582" v="1402" actId="20577"/>
          <ac:spMkLst>
            <pc:docMk/>
            <pc:sldMk cId="660662221" sldId="2147375612"/>
            <ac:spMk id="3" creationId="{C02D07F7-B946-BB66-E6EA-DD92C38B1926}"/>
          </ac:spMkLst>
        </pc:spChg>
        <pc:picChg chg="add mod">
          <ac:chgData name="Bhushan Madapura [UNext]" userId="2baadad7-7b8e-4632-a62a-dff9a334b569" providerId="ADAL" clId="{F6E155E8-D84C-463E-A3B7-5CF65E1FB393}" dt="2024-08-26T15:14:52.931" v="1405" actId="207"/>
          <ac:picMkLst>
            <pc:docMk/>
            <pc:sldMk cId="660662221" sldId="2147375612"/>
            <ac:picMk id="2" creationId="{05221367-599F-F73C-4BD3-0C82C72014FC}"/>
          </ac:picMkLst>
        </pc:picChg>
        <pc:picChg chg="del">
          <ac:chgData name="Bhushan Madapura [UNext]" userId="2baadad7-7b8e-4632-a62a-dff9a334b569" providerId="ADAL" clId="{F6E155E8-D84C-463E-A3B7-5CF65E1FB393}" dt="2024-08-26T15:14:44.384" v="1403" actId="478"/>
          <ac:picMkLst>
            <pc:docMk/>
            <pc:sldMk cId="660662221" sldId="2147375612"/>
            <ac:picMk id="4" creationId="{B5F8A401-110E-E4BD-2FD5-DBD699116CE7}"/>
          </ac:picMkLst>
        </pc:picChg>
      </pc:sldChg>
      <pc:sldChg chg="addSp delSp modSp add mod">
        <pc:chgData name="Bhushan Madapura [UNext]" userId="2baadad7-7b8e-4632-a62a-dff9a334b569" providerId="ADAL" clId="{F6E155E8-D84C-463E-A3B7-5CF65E1FB393}" dt="2024-08-26T15:16:32.781" v="1533" actId="122"/>
        <pc:sldMkLst>
          <pc:docMk/>
          <pc:sldMk cId="1148838763" sldId="2147375613"/>
        </pc:sldMkLst>
        <pc:spChg chg="mod">
          <ac:chgData name="Bhushan Madapura [UNext]" userId="2baadad7-7b8e-4632-a62a-dff9a334b569" providerId="ADAL" clId="{F6E155E8-D84C-463E-A3B7-5CF65E1FB393}" dt="2024-08-26T15:15:48.857" v="1485" actId="948"/>
          <ac:spMkLst>
            <pc:docMk/>
            <pc:sldMk cId="1148838763" sldId="2147375613"/>
            <ac:spMk id="3" creationId="{CEA128C4-A0BC-A895-713C-306E7FF62894}"/>
          </ac:spMkLst>
        </pc:spChg>
        <pc:spChg chg="add del mod modVis">
          <ac:chgData name="Bhushan Madapura [UNext]" userId="2baadad7-7b8e-4632-a62a-dff9a334b569" providerId="ADAL" clId="{F6E155E8-D84C-463E-A3B7-5CF65E1FB393}" dt="2024-08-26T15:15:47.610" v="1454"/>
          <ac:spMkLst>
            <pc:docMk/>
            <pc:sldMk cId="1148838763" sldId="2147375613"/>
            <ac:spMk id="6" creationId="{7A533F93-1145-78FC-44EC-2D1FF0070EC8}"/>
          </ac:spMkLst>
        </pc:spChg>
        <pc:spChg chg="add del mod modVis">
          <ac:chgData name="Bhushan Madapura [UNext]" userId="2baadad7-7b8e-4632-a62a-dff9a334b569" providerId="ADAL" clId="{F6E155E8-D84C-463E-A3B7-5CF65E1FB393}" dt="2024-08-26T15:15:48.320" v="1481"/>
          <ac:spMkLst>
            <pc:docMk/>
            <pc:sldMk cId="1148838763" sldId="2147375613"/>
            <ac:spMk id="8" creationId="{D10124C6-6D24-43E2-53F9-F1CAF3218B04}"/>
          </ac:spMkLst>
        </pc:spChg>
        <pc:spChg chg="add del mod modVis">
          <ac:chgData name="Bhushan Madapura [UNext]" userId="2baadad7-7b8e-4632-a62a-dff9a334b569" providerId="ADAL" clId="{F6E155E8-D84C-463E-A3B7-5CF65E1FB393}" dt="2024-08-26T15:15:48.904" v="1507"/>
          <ac:spMkLst>
            <pc:docMk/>
            <pc:sldMk cId="1148838763" sldId="2147375613"/>
            <ac:spMk id="9" creationId="{9119CDCB-874F-9FE0-026A-9813546EEE2D}"/>
          </ac:spMkLst>
        </pc:spChg>
        <pc:spChg chg="add mod">
          <ac:chgData name="Bhushan Madapura [UNext]" userId="2baadad7-7b8e-4632-a62a-dff9a334b569" providerId="ADAL" clId="{F6E155E8-D84C-463E-A3B7-5CF65E1FB393}" dt="2024-08-26T15:16:21.486" v="1532" actId="207"/>
          <ac:spMkLst>
            <pc:docMk/>
            <pc:sldMk cId="1148838763" sldId="2147375613"/>
            <ac:spMk id="11" creationId="{8CC1343B-2E39-FEFF-8FF6-46822F18B432}"/>
          </ac:spMkLst>
        </pc:spChg>
        <pc:spChg chg="add mod">
          <ac:chgData name="Bhushan Madapura [UNext]" userId="2baadad7-7b8e-4632-a62a-dff9a334b569" providerId="ADAL" clId="{F6E155E8-D84C-463E-A3B7-5CF65E1FB393}" dt="2024-08-26T15:16:32.781" v="1533" actId="122"/>
          <ac:spMkLst>
            <pc:docMk/>
            <pc:sldMk cId="1148838763" sldId="2147375613"/>
            <ac:spMk id="12" creationId="{5A873A1A-E63F-91AE-7D43-ED0F86870147}"/>
          </ac:spMkLst>
        </pc:spChg>
        <pc:spChg chg="del">
          <ac:chgData name="Bhushan Madapura [UNext]" userId="2baadad7-7b8e-4632-a62a-dff9a334b569" providerId="ADAL" clId="{F6E155E8-D84C-463E-A3B7-5CF65E1FB393}" dt="2024-08-26T15:15:37.243" v="1413" actId="478"/>
          <ac:spMkLst>
            <pc:docMk/>
            <pc:sldMk cId="1148838763" sldId="2147375613"/>
            <ac:spMk id="18" creationId="{6C73795A-BE20-7075-E9C6-6F145CE60794}"/>
          </ac:spMkLst>
        </pc:spChg>
        <pc:spChg chg="del">
          <ac:chgData name="Bhushan Madapura [UNext]" userId="2baadad7-7b8e-4632-a62a-dff9a334b569" providerId="ADAL" clId="{F6E155E8-D84C-463E-A3B7-5CF65E1FB393}" dt="2024-08-26T15:15:37.243" v="1413" actId="478"/>
          <ac:spMkLst>
            <pc:docMk/>
            <pc:sldMk cId="1148838763" sldId="2147375613"/>
            <ac:spMk id="19" creationId="{A3E2F4D1-4417-E244-3DB9-A6FF5866A342}"/>
          </ac:spMkLst>
        </pc:spChg>
        <pc:spChg chg="del">
          <ac:chgData name="Bhushan Madapura [UNext]" userId="2baadad7-7b8e-4632-a62a-dff9a334b569" providerId="ADAL" clId="{F6E155E8-D84C-463E-A3B7-5CF65E1FB393}" dt="2024-08-26T15:15:37.243" v="1413" actId="478"/>
          <ac:spMkLst>
            <pc:docMk/>
            <pc:sldMk cId="1148838763" sldId="2147375613"/>
            <ac:spMk id="20" creationId="{3EBEB0AC-D407-44FD-A74F-90F67F3D13C3}"/>
          </ac:spMkLst>
        </pc:spChg>
        <pc:spChg chg="del">
          <ac:chgData name="Bhushan Madapura [UNext]" userId="2baadad7-7b8e-4632-a62a-dff9a334b569" providerId="ADAL" clId="{F6E155E8-D84C-463E-A3B7-5CF65E1FB393}" dt="2024-08-26T15:15:37.243" v="1413" actId="478"/>
          <ac:spMkLst>
            <pc:docMk/>
            <pc:sldMk cId="1148838763" sldId="2147375613"/>
            <ac:spMk id="21" creationId="{DF8FD767-7EE2-8BA3-9320-45A7293391FF}"/>
          </ac:spMkLst>
        </pc:spChg>
        <pc:spChg chg="del">
          <ac:chgData name="Bhushan Madapura [UNext]" userId="2baadad7-7b8e-4632-a62a-dff9a334b569" providerId="ADAL" clId="{F6E155E8-D84C-463E-A3B7-5CF65E1FB393}" dt="2024-08-26T15:15:37.243" v="1413" actId="478"/>
          <ac:spMkLst>
            <pc:docMk/>
            <pc:sldMk cId="1148838763" sldId="2147375613"/>
            <ac:spMk id="22" creationId="{9289516E-B769-4A13-DD90-39AC62DED9BD}"/>
          </ac:spMkLst>
        </pc:spChg>
        <pc:spChg chg="del">
          <ac:chgData name="Bhushan Madapura [UNext]" userId="2baadad7-7b8e-4632-a62a-dff9a334b569" providerId="ADAL" clId="{F6E155E8-D84C-463E-A3B7-5CF65E1FB393}" dt="2024-08-26T15:15:37.243" v="1413" actId="478"/>
          <ac:spMkLst>
            <pc:docMk/>
            <pc:sldMk cId="1148838763" sldId="2147375613"/>
            <ac:spMk id="23" creationId="{4461DDA7-0DFB-87EE-DF38-AA6219713C1B}"/>
          </ac:spMkLst>
        </pc:spChg>
        <pc:grpChg chg="del">
          <ac:chgData name="Bhushan Madapura [UNext]" userId="2baadad7-7b8e-4632-a62a-dff9a334b569" providerId="ADAL" clId="{F6E155E8-D84C-463E-A3B7-5CF65E1FB393}" dt="2024-08-26T15:15:53.458" v="1510" actId="478"/>
          <ac:grpSpMkLst>
            <pc:docMk/>
            <pc:sldMk cId="1148838763" sldId="2147375613"/>
            <ac:grpSpMk id="24" creationId="{DCA04876-65F9-DDA2-9E8E-9D570857B2A5}"/>
          </ac:grpSpMkLst>
        </pc:grpChg>
        <pc:grpChg chg="del mod">
          <ac:chgData name="Bhushan Madapura [UNext]" userId="2baadad7-7b8e-4632-a62a-dff9a334b569" providerId="ADAL" clId="{F6E155E8-D84C-463E-A3B7-5CF65E1FB393}" dt="2024-08-26T15:15:53.458" v="1510" actId="478"/>
          <ac:grpSpMkLst>
            <pc:docMk/>
            <pc:sldMk cId="1148838763" sldId="2147375613"/>
            <ac:grpSpMk id="27" creationId="{B808CBE1-9B84-7818-F1B7-F6B6847390C9}"/>
          </ac:grpSpMkLst>
        </pc:grpChg>
        <pc:grpChg chg="del">
          <ac:chgData name="Bhushan Madapura [UNext]" userId="2baadad7-7b8e-4632-a62a-dff9a334b569" providerId="ADAL" clId="{F6E155E8-D84C-463E-A3B7-5CF65E1FB393}" dt="2024-08-26T15:15:53.458" v="1510" actId="478"/>
          <ac:grpSpMkLst>
            <pc:docMk/>
            <pc:sldMk cId="1148838763" sldId="2147375613"/>
            <ac:grpSpMk id="36" creationId="{687B6C54-1790-E64F-C35E-76DA0084E125}"/>
          </ac:grpSpMkLst>
        </pc:grpChg>
        <pc:grpChg chg="del">
          <ac:chgData name="Bhushan Madapura [UNext]" userId="2baadad7-7b8e-4632-a62a-dff9a334b569" providerId="ADAL" clId="{F6E155E8-D84C-463E-A3B7-5CF65E1FB393}" dt="2024-08-26T15:15:53.458" v="1510" actId="478"/>
          <ac:grpSpMkLst>
            <pc:docMk/>
            <pc:sldMk cId="1148838763" sldId="2147375613"/>
            <ac:grpSpMk id="43" creationId="{3B45C904-9ACC-B1CD-AC94-A5F94AF041AF}"/>
          </ac:grpSpMkLst>
        </pc:grpChg>
        <pc:graphicFrameChg chg="mod">
          <ac:chgData name="Bhushan Madapura [UNext]" userId="2baadad7-7b8e-4632-a62a-dff9a334b569" providerId="ADAL" clId="{F6E155E8-D84C-463E-A3B7-5CF65E1FB393}" dt="2024-08-26T15:15:48.904" v="1509"/>
          <ac:graphicFrameMkLst>
            <pc:docMk/>
            <pc:sldMk cId="1148838763" sldId="2147375613"/>
            <ac:graphicFrameMk id="7" creationId="{3583FF9E-539E-FE29-E73B-3EF7E093601C}"/>
          </ac:graphicFrameMkLst>
        </pc:graphicFrameChg>
        <pc:picChg chg="add mod">
          <ac:chgData name="Bhushan Madapura [UNext]" userId="2baadad7-7b8e-4632-a62a-dff9a334b569" providerId="ADAL" clId="{F6E155E8-D84C-463E-A3B7-5CF65E1FB393}" dt="2024-08-26T15:15:31.036" v="1412" actId="207"/>
          <ac:picMkLst>
            <pc:docMk/>
            <pc:sldMk cId="1148838763" sldId="2147375613"/>
            <ac:picMk id="2" creationId="{09B39B69-AA92-EAA5-718F-24380CF24656}"/>
          </ac:picMkLst>
        </pc:picChg>
        <pc:picChg chg="del">
          <ac:chgData name="Bhushan Madapura [UNext]" userId="2baadad7-7b8e-4632-a62a-dff9a334b569" providerId="ADAL" clId="{F6E155E8-D84C-463E-A3B7-5CF65E1FB393}" dt="2024-08-26T15:15:09.941" v="1407" actId="478"/>
          <ac:picMkLst>
            <pc:docMk/>
            <pc:sldMk cId="1148838763" sldId="2147375613"/>
            <ac:picMk id="5" creationId="{B5EEB56D-B388-3B36-90D7-E1D1797C4F6C}"/>
          </ac:picMkLst>
        </pc:picChg>
      </pc:sldChg>
      <pc:sldChg chg="addSp delSp modSp add mod">
        <pc:chgData name="Bhushan Madapura [UNext]" userId="2baadad7-7b8e-4632-a62a-dff9a334b569" providerId="ADAL" clId="{F6E155E8-D84C-463E-A3B7-5CF65E1FB393}" dt="2024-08-26T15:18:14.699" v="1565" actId="20577"/>
        <pc:sldMkLst>
          <pc:docMk/>
          <pc:sldMk cId="3865850111" sldId="2147375614"/>
        </pc:sldMkLst>
        <pc:spChg chg="mod">
          <ac:chgData name="Bhushan Madapura [UNext]" userId="2baadad7-7b8e-4632-a62a-dff9a334b569" providerId="ADAL" clId="{F6E155E8-D84C-463E-A3B7-5CF65E1FB393}" dt="2024-08-26T15:16:59.035" v="1542" actId="948"/>
          <ac:spMkLst>
            <pc:docMk/>
            <pc:sldMk cId="3865850111" sldId="2147375614"/>
            <ac:spMk id="3" creationId="{CEA128C4-A0BC-A895-713C-306E7FF62894}"/>
          </ac:spMkLst>
        </pc:spChg>
        <pc:spChg chg="add mod">
          <ac:chgData name="Bhushan Madapura [UNext]" userId="2baadad7-7b8e-4632-a62a-dff9a334b569" providerId="ADAL" clId="{F6E155E8-D84C-463E-A3B7-5CF65E1FB393}" dt="2024-08-26T15:18:14.699" v="1565" actId="20577"/>
          <ac:spMkLst>
            <pc:docMk/>
            <pc:sldMk cId="3865850111" sldId="2147375614"/>
            <ac:spMk id="6" creationId="{AC2F88D2-81D4-FAD4-568E-A3F495B06411}"/>
          </ac:spMkLst>
        </pc:spChg>
        <pc:spChg chg="del">
          <ac:chgData name="Bhushan Madapura [UNext]" userId="2baadad7-7b8e-4632-a62a-dff9a334b569" providerId="ADAL" clId="{F6E155E8-D84C-463E-A3B7-5CF65E1FB393}" dt="2024-08-26T15:17:18.476" v="1549" actId="478"/>
          <ac:spMkLst>
            <pc:docMk/>
            <pc:sldMk cId="3865850111" sldId="2147375614"/>
            <ac:spMk id="11" creationId="{8CC1343B-2E39-FEFF-8FF6-46822F18B432}"/>
          </ac:spMkLst>
        </pc:spChg>
        <pc:spChg chg="del">
          <ac:chgData name="Bhushan Madapura [UNext]" userId="2baadad7-7b8e-4632-a62a-dff9a334b569" providerId="ADAL" clId="{F6E155E8-D84C-463E-A3B7-5CF65E1FB393}" dt="2024-08-26T15:17:18.476" v="1549" actId="478"/>
          <ac:spMkLst>
            <pc:docMk/>
            <pc:sldMk cId="3865850111" sldId="2147375614"/>
            <ac:spMk id="12" creationId="{5A873A1A-E63F-91AE-7D43-ED0F86870147}"/>
          </ac:spMkLst>
        </pc:spChg>
        <pc:graphicFrameChg chg="mod">
          <ac:chgData name="Bhushan Madapura [UNext]" userId="2baadad7-7b8e-4632-a62a-dff9a334b569" providerId="ADAL" clId="{F6E155E8-D84C-463E-A3B7-5CF65E1FB393}" dt="2024-08-26T15:16:59.048" v="1544"/>
          <ac:graphicFrameMkLst>
            <pc:docMk/>
            <pc:sldMk cId="3865850111" sldId="2147375614"/>
            <ac:graphicFrameMk id="7" creationId="{3583FF9E-539E-FE29-E73B-3EF7E093601C}"/>
          </ac:graphicFrameMkLst>
        </pc:graphicFrameChg>
        <pc:picChg chg="del">
          <ac:chgData name="Bhushan Madapura [UNext]" userId="2baadad7-7b8e-4632-a62a-dff9a334b569" providerId="ADAL" clId="{F6E155E8-D84C-463E-A3B7-5CF65E1FB393}" dt="2024-08-26T15:17:07.109" v="1545" actId="478"/>
          <ac:picMkLst>
            <pc:docMk/>
            <pc:sldMk cId="3865850111" sldId="2147375614"/>
            <ac:picMk id="2" creationId="{09B39B69-AA92-EAA5-718F-24380CF24656}"/>
          </ac:picMkLst>
        </pc:picChg>
        <pc:picChg chg="add mod">
          <ac:chgData name="Bhushan Madapura [UNext]" userId="2baadad7-7b8e-4632-a62a-dff9a334b569" providerId="ADAL" clId="{F6E155E8-D84C-463E-A3B7-5CF65E1FB393}" dt="2024-08-26T15:17:14.481" v="1548" actId="207"/>
          <ac:picMkLst>
            <pc:docMk/>
            <pc:sldMk cId="3865850111" sldId="2147375614"/>
            <ac:picMk id="5" creationId="{4C05FBB4-1D96-ED51-AB17-618E4D4052D9}"/>
          </ac:picMkLst>
        </pc:picChg>
      </pc:sldChg>
      <pc:sldMasterChg chg="delSldLayout">
        <pc:chgData name="Bhushan Madapura [UNext]" userId="2baadad7-7b8e-4632-a62a-dff9a334b569" providerId="ADAL" clId="{F6E155E8-D84C-463E-A3B7-5CF65E1FB393}" dt="2024-08-26T15:18:21.903" v="1573" actId="47"/>
        <pc:sldMasterMkLst>
          <pc:docMk/>
          <pc:sldMasterMk cId="2597032904" sldId="2147483648"/>
        </pc:sldMasterMkLst>
        <pc:sldLayoutChg chg="del">
          <pc:chgData name="Bhushan Madapura [UNext]" userId="2baadad7-7b8e-4632-a62a-dff9a334b569" providerId="ADAL" clId="{F6E155E8-D84C-463E-A3B7-5CF65E1FB393}" dt="2024-08-26T15:18:21.903" v="1573" actId="47"/>
          <pc:sldLayoutMkLst>
            <pc:docMk/>
            <pc:sldMasterMk cId="2597032904" sldId="2147483648"/>
            <pc:sldLayoutMk cId="351042113" sldId="2147483667"/>
          </pc:sldLayoutMkLst>
        </pc:sldLayoutChg>
      </pc:sldMasterChg>
    </pc:docChg>
  </pc:docChgLst>
  <pc:docChgLst>
    <pc:chgData name="Hitesh, Hitesh SBOBNG-PTIY/AEC" userId="4b40d14c-6959-4a04-b09b-037994df9ab1" providerId="ADAL" clId="{72CFDB71-B474-4F23-B71C-DA6680F3F07F}"/>
    <pc:docChg chg="undo custSel addSld delSld modSld">
      <pc:chgData name="Hitesh, Hitesh SBOBNG-PTIY/AEC" userId="4b40d14c-6959-4a04-b09b-037994df9ab1" providerId="ADAL" clId="{72CFDB71-B474-4F23-B71C-DA6680F3F07F}" dt="2024-09-03T09:09:25.755" v="3852" actId="11"/>
      <pc:docMkLst>
        <pc:docMk/>
      </pc:docMkLst>
      <pc:sldChg chg="modSp mod">
        <pc:chgData name="Hitesh, Hitesh SBOBNG-PTIY/AEC" userId="4b40d14c-6959-4a04-b09b-037994df9ab1" providerId="ADAL" clId="{72CFDB71-B474-4F23-B71C-DA6680F3F07F}" dt="2024-09-03T04:29:25.683" v="19" actId="20577"/>
        <pc:sldMkLst>
          <pc:docMk/>
          <pc:sldMk cId="3267775274" sldId="256"/>
        </pc:sldMkLst>
        <pc:spChg chg="mod">
          <ac:chgData name="Hitesh, Hitesh SBOBNG-PTIY/AEC" userId="4b40d14c-6959-4a04-b09b-037994df9ab1" providerId="ADAL" clId="{72CFDB71-B474-4F23-B71C-DA6680F3F07F}" dt="2024-09-03T04:29:25.683" v="19" actId="20577"/>
          <ac:spMkLst>
            <pc:docMk/>
            <pc:sldMk cId="3267775274" sldId="256"/>
            <ac:spMk id="6" creationId="{0C37A4A8-A3C7-407F-B123-88E2E165C827}"/>
          </ac:spMkLst>
        </pc:spChg>
        <pc:spChg chg="mod">
          <ac:chgData name="Hitesh, Hitesh SBOBNG-PTIY/AEC" userId="4b40d14c-6959-4a04-b09b-037994df9ab1" providerId="ADAL" clId="{72CFDB71-B474-4F23-B71C-DA6680F3F07F}" dt="2024-09-03T04:29:20.468" v="16" actId="20577"/>
          <ac:spMkLst>
            <pc:docMk/>
            <pc:sldMk cId="3267775274" sldId="256"/>
            <ac:spMk id="13" creationId="{C48F8DD6-A1B3-8126-FAC3-218B712C7FFB}"/>
          </ac:spMkLst>
        </pc:spChg>
      </pc:sldChg>
      <pc:sldChg chg="modSp mod">
        <pc:chgData name="Hitesh, Hitesh SBOBNG-PTIY/AEC" userId="4b40d14c-6959-4a04-b09b-037994df9ab1" providerId="ADAL" clId="{72CFDB71-B474-4F23-B71C-DA6680F3F07F}" dt="2024-09-03T04:34:51.481" v="510" actId="21"/>
        <pc:sldMkLst>
          <pc:docMk/>
          <pc:sldMk cId="245881457" sldId="2147375597"/>
        </pc:sldMkLst>
        <pc:spChg chg="mod">
          <ac:chgData name="Hitesh, Hitesh SBOBNG-PTIY/AEC" userId="4b40d14c-6959-4a04-b09b-037994df9ab1" providerId="ADAL" clId="{72CFDB71-B474-4F23-B71C-DA6680F3F07F}" dt="2024-09-03T04:34:51.481" v="510" actId="21"/>
          <ac:spMkLst>
            <pc:docMk/>
            <pc:sldMk cId="245881457" sldId="2147375597"/>
            <ac:spMk id="2" creationId="{62AEE4DC-6FE4-5FAA-3BF0-9E51B9541760}"/>
          </ac:spMkLst>
        </pc:spChg>
      </pc:sldChg>
      <pc:sldChg chg="addSp modSp mod">
        <pc:chgData name="Hitesh, Hitesh SBOBNG-PTIY/AEC" userId="4b40d14c-6959-4a04-b09b-037994df9ab1" providerId="ADAL" clId="{72CFDB71-B474-4F23-B71C-DA6680F3F07F}" dt="2024-09-03T08:58:59.469" v="2959"/>
        <pc:sldMkLst>
          <pc:docMk/>
          <pc:sldMk cId="1181112711" sldId="2147375600"/>
        </pc:sldMkLst>
        <pc:spChg chg="mod">
          <ac:chgData name="Hitesh, Hitesh SBOBNG-PTIY/AEC" userId="4b40d14c-6959-4a04-b09b-037994df9ab1" providerId="ADAL" clId="{72CFDB71-B474-4F23-B71C-DA6680F3F07F}" dt="2024-09-03T08:55:10.199" v="2916" actId="5793"/>
          <ac:spMkLst>
            <pc:docMk/>
            <pc:sldMk cId="1181112711" sldId="2147375600"/>
            <ac:spMk id="11" creationId="{DE9F1BE0-7910-FA1B-DCE8-56EFD1E4FC09}"/>
          </ac:spMkLst>
        </pc:spChg>
        <pc:graphicFrameChg chg="add mod modGraphic">
          <ac:chgData name="Hitesh, Hitesh SBOBNG-PTIY/AEC" userId="4b40d14c-6959-4a04-b09b-037994df9ab1" providerId="ADAL" clId="{72CFDB71-B474-4F23-B71C-DA6680F3F07F}" dt="2024-09-03T08:58:59.469" v="2959"/>
          <ac:graphicFrameMkLst>
            <pc:docMk/>
            <pc:sldMk cId="1181112711" sldId="2147375600"/>
            <ac:graphicFrameMk id="2" creationId="{3630BAC8-2EB3-8429-AECF-16CF485EBC02}"/>
          </ac:graphicFrameMkLst>
        </pc:graphicFrameChg>
      </pc:sldChg>
      <pc:sldChg chg="new del">
        <pc:chgData name="Hitesh, Hitesh SBOBNG-PTIY/AEC" userId="4b40d14c-6959-4a04-b09b-037994df9ab1" providerId="ADAL" clId="{72CFDB71-B474-4F23-B71C-DA6680F3F07F}" dt="2024-09-03T05:46:34.855" v="789" actId="47"/>
        <pc:sldMkLst>
          <pc:docMk/>
          <pc:sldMk cId="1996218311" sldId="2147375601"/>
        </pc:sldMkLst>
      </pc:sldChg>
      <pc:sldChg chg="addSp modSp add mod">
        <pc:chgData name="Hitesh, Hitesh SBOBNG-PTIY/AEC" userId="4b40d14c-6959-4a04-b09b-037994df9ab1" providerId="ADAL" clId="{72CFDB71-B474-4F23-B71C-DA6680F3F07F}" dt="2024-09-03T08:59:26.108" v="2960" actId="11"/>
        <pc:sldMkLst>
          <pc:docMk/>
          <pc:sldMk cId="247023300" sldId="2147375602"/>
        </pc:sldMkLst>
        <pc:spChg chg="mod">
          <ac:chgData name="Hitesh, Hitesh SBOBNG-PTIY/AEC" userId="4b40d14c-6959-4a04-b09b-037994df9ab1" providerId="ADAL" clId="{72CFDB71-B474-4F23-B71C-DA6680F3F07F}" dt="2024-09-03T05:46:41.235" v="793" actId="20577"/>
          <ac:spMkLst>
            <pc:docMk/>
            <pc:sldMk cId="247023300" sldId="2147375602"/>
            <ac:spMk id="3" creationId="{CEA128C4-A0BC-A895-713C-306E7FF62894}"/>
          </ac:spMkLst>
        </pc:spChg>
        <pc:spChg chg="mod">
          <ac:chgData name="Hitesh, Hitesh SBOBNG-PTIY/AEC" userId="4b40d14c-6959-4a04-b09b-037994df9ab1" providerId="ADAL" clId="{72CFDB71-B474-4F23-B71C-DA6680F3F07F}" dt="2024-09-03T08:57:02.603" v="2937" actId="5793"/>
          <ac:spMkLst>
            <pc:docMk/>
            <pc:sldMk cId="247023300" sldId="2147375602"/>
            <ac:spMk id="11" creationId="{DE9F1BE0-7910-FA1B-DCE8-56EFD1E4FC09}"/>
          </ac:spMkLst>
        </pc:spChg>
        <pc:graphicFrameChg chg="add mod modGraphic">
          <ac:chgData name="Hitesh, Hitesh SBOBNG-PTIY/AEC" userId="4b40d14c-6959-4a04-b09b-037994df9ab1" providerId="ADAL" clId="{72CFDB71-B474-4F23-B71C-DA6680F3F07F}" dt="2024-09-03T08:59:26.108" v="2960" actId="11"/>
          <ac:graphicFrameMkLst>
            <pc:docMk/>
            <pc:sldMk cId="247023300" sldId="2147375602"/>
            <ac:graphicFrameMk id="2" creationId="{D4923250-4296-8C72-4D24-DAD333F64A19}"/>
          </ac:graphicFrameMkLst>
        </pc:graphicFrameChg>
      </pc:sldChg>
      <pc:sldChg chg="addSp modSp add mod">
        <pc:chgData name="Hitesh, Hitesh SBOBNG-PTIY/AEC" userId="4b40d14c-6959-4a04-b09b-037994df9ab1" providerId="ADAL" clId="{72CFDB71-B474-4F23-B71C-DA6680F3F07F}" dt="2024-09-03T09:09:25.755" v="3852" actId="11"/>
        <pc:sldMkLst>
          <pc:docMk/>
          <pc:sldMk cId="27729771" sldId="2147375603"/>
        </pc:sldMkLst>
        <pc:spChg chg="mod">
          <ac:chgData name="Hitesh, Hitesh SBOBNG-PTIY/AEC" userId="4b40d14c-6959-4a04-b09b-037994df9ab1" providerId="ADAL" clId="{72CFDB71-B474-4F23-B71C-DA6680F3F07F}" dt="2024-09-03T08:53:34.012" v="2910" actId="20577"/>
          <ac:spMkLst>
            <pc:docMk/>
            <pc:sldMk cId="27729771" sldId="2147375603"/>
            <ac:spMk id="3" creationId="{CEA128C4-A0BC-A895-713C-306E7FF62894}"/>
          </ac:spMkLst>
        </pc:spChg>
        <pc:spChg chg="mod">
          <ac:chgData name="Hitesh, Hitesh SBOBNG-PTIY/AEC" userId="4b40d14c-6959-4a04-b09b-037994df9ab1" providerId="ADAL" clId="{72CFDB71-B474-4F23-B71C-DA6680F3F07F}" dt="2024-09-03T09:06:20.775" v="3744" actId="5793"/>
          <ac:spMkLst>
            <pc:docMk/>
            <pc:sldMk cId="27729771" sldId="2147375603"/>
            <ac:spMk id="11" creationId="{DE9F1BE0-7910-FA1B-DCE8-56EFD1E4FC09}"/>
          </ac:spMkLst>
        </pc:spChg>
        <pc:graphicFrameChg chg="add mod modGraphic">
          <ac:chgData name="Hitesh, Hitesh SBOBNG-PTIY/AEC" userId="4b40d14c-6959-4a04-b09b-037994df9ab1" providerId="ADAL" clId="{72CFDB71-B474-4F23-B71C-DA6680F3F07F}" dt="2024-09-03T09:09:25.755" v="3852" actId="11"/>
          <ac:graphicFrameMkLst>
            <pc:docMk/>
            <pc:sldMk cId="27729771" sldId="2147375603"/>
            <ac:graphicFrameMk id="2" creationId="{A7B7A8D2-0BAB-B586-3FD4-4FEA9D72091F}"/>
          </ac:graphicFrameMkLst>
        </pc:graphicFrameChg>
      </pc:sldChg>
      <pc:sldChg chg="modSp add mod">
        <pc:chgData name="Hitesh, Hitesh SBOBNG-PTIY/AEC" userId="4b40d14c-6959-4a04-b09b-037994df9ab1" providerId="ADAL" clId="{72CFDB71-B474-4F23-B71C-DA6680F3F07F}" dt="2024-09-03T08:54:55.073" v="2914" actId="20577"/>
        <pc:sldMkLst>
          <pc:docMk/>
          <pc:sldMk cId="3481054148" sldId="2147375604"/>
        </pc:sldMkLst>
        <pc:spChg chg="mod">
          <ac:chgData name="Hitesh, Hitesh SBOBNG-PTIY/AEC" userId="4b40d14c-6959-4a04-b09b-037994df9ab1" providerId="ADAL" clId="{72CFDB71-B474-4F23-B71C-DA6680F3F07F}" dt="2024-09-03T08:54:55.073" v="2914" actId="20577"/>
          <ac:spMkLst>
            <pc:docMk/>
            <pc:sldMk cId="3481054148" sldId="2147375604"/>
            <ac:spMk id="3" creationId="{CEA128C4-A0BC-A895-713C-306E7FF62894}"/>
          </ac:spMkLst>
        </pc:spChg>
        <pc:spChg chg="mod">
          <ac:chgData name="Hitesh, Hitesh SBOBNG-PTIY/AEC" userId="4b40d14c-6959-4a04-b09b-037994df9ab1" providerId="ADAL" clId="{72CFDB71-B474-4F23-B71C-DA6680F3F07F}" dt="2024-09-03T05:47:22.947" v="796" actId="20577"/>
          <ac:spMkLst>
            <pc:docMk/>
            <pc:sldMk cId="3481054148" sldId="2147375604"/>
            <ac:spMk id="11" creationId="{DE9F1BE0-7910-FA1B-DCE8-56EFD1E4FC0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9/6/2024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06/09/2024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3.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3.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24.jpe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3.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3.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3.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3.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3.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2449338"/>
            <a:ext cx="10525125" cy="1754326"/>
          </a:xfrm>
        </p:spPr>
        <p:txBody>
          <a:bodyPr anchor="b">
            <a:spAutoFit/>
          </a:bodyPr>
          <a:lstStyle/>
          <a:p>
            <a:r>
              <a:rPr lang="en-US" sz="4000" dirty="0"/>
              <a:t>Shell Bootcamp 2024 – TECHNICAL FOUNDATION</a:t>
            </a:r>
            <a:br>
              <a:rPr lang="en-US" sz="4000" dirty="0"/>
            </a:br>
            <a:r>
              <a:rPr lang="en-US" sz="4000" dirty="0"/>
              <a:t>Reflections for Day 4 (03-Sep-2024)</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Hitesh</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06-Sep-2024</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4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pic>
        <p:nvPicPr>
          <p:cNvPr id="8194" name="Picture 2" descr="Getting started with GitHub Actions | by Daniel Weibel | ITNEXT">
            <a:extLst>
              <a:ext uri="{FF2B5EF4-FFF2-40B4-BE49-F238E27FC236}">
                <a16:creationId xmlns:a16="http://schemas.microsoft.com/office/drawing/2014/main" id="{6BD0068D-7ED4-EE1F-F4C2-39FE36703E90}"/>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2504182" y="1378981"/>
            <a:ext cx="7179013" cy="4892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4830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3</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2" name="Content Placeholder 2">
            <a:extLst>
              <a:ext uri="{FF2B5EF4-FFF2-40B4-BE49-F238E27FC236}">
                <a16:creationId xmlns:a16="http://schemas.microsoft.com/office/drawing/2014/main" id="{62AEE4DC-6FE4-5FAA-3BF0-9E51B9541760}"/>
              </a:ext>
            </a:extLst>
          </p:cNvPr>
          <p:cNvSpPr txBox="1">
            <a:spLocks/>
          </p:cNvSpPr>
          <p:nvPr/>
        </p:nvSpPr>
        <p:spPr>
          <a:xfrm>
            <a:off x="442193" y="1860993"/>
            <a:ext cx="11309311" cy="4076241"/>
          </a:xfrm>
          <a:prstGeom prst="rect">
            <a:avLst/>
          </a:prstGeom>
          <a:solidFill>
            <a:schemeClr val="bg1"/>
          </a:solidFill>
          <a:ln>
            <a:noFill/>
          </a:ln>
          <a:effectLst>
            <a:outerShdw blurRad="63500" sx="102000" sy="102000" algn="ctr" rotWithShape="0">
              <a:prstClr val="black">
                <a:alpha val="40000"/>
              </a:prstClr>
            </a:outerShdw>
          </a:effectLst>
        </p:spPr>
        <p:txBody>
          <a:bodyPr numCol="2" spcCol="274320"/>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400" b="1" dirty="0"/>
              <a:t>What is DevOps?</a:t>
            </a:r>
          </a:p>
          <a:p>
            <a:pPr lvl="1" algn="just"/>
            <a:r>
              <a:rPr lang="en-US" sz="1400" dirty="0"/>
              <a:t>DevOps is a set of practices that combine software development (Dev) and IT operations (Ops) to shorten the development lifecycle and deliver high-quality software continuously. It focuses on automation, collaboration, and continuous improvement.</a:t>
            </a:r>
          </a:p>
          <a:p>
            <a:pPr algn="just"/>
            <a:r>
              <a:rPr lang="en-US" sz="1400" b="1" dirty="0"/>
              <a:t>History of DevOps</a:t>
            </a:r>
          </a:p>
          <a:p>
            <a:pPr lvl="1" algn="just"/>
            <a:r>
              <a:rPr lang="en-US" sz="1400" dirty="0"/>
              <a:t>DevOps evolved from Agile and Lean practices, emerging in the late 2000s to address the growing need for faster and more reliable software delivery. It bridges the gap between development and operations teams.</a:t>
            </a:r>
          </a:p>
          <a:p>
            <a:pPr algn="just"/>
            <a:r>
              <a:rPr lang="en-US" sz="1400" b="1" dirty="0"/>
              <a:t>Types of Environments in Software Development</a:t>
            </a:r>
          </a:p>
          <a:p>
            <a:pPr lvl="1" algn="just"/>
            <a:r>
              <a:rPr lang="en-US" sz="1400" b="1" dirty="0"/>
              <a:t>Central Development</a:t>
            </a:r>
            <a:r>
              <a:rPr lang="en-US" sz="1400" dirty="0"/>
              <a:t>: The initial environment where developers write and test code.</a:t>
            </a:r>
          </a:p>
          <a:p>
            <a:pPr lvl="1" algn="just"/>
            <a:r>
              <a:rPr lang="en-US" sz="1400" b="1" dirty="0"/>
              <a:t>Test Environment</a:t>
            </a:r>
            <a:r>
              <a:rPr lang="en-US" sz="1400" dirty="0"/>
              <a:t>: Includes Performance Test and Feature Test environments where the code is rigorously tested.</a:t>
            </a:r>
          </a:p>
          <a:p>
            <a:pPr lvl="1" algn="just"/>
            <a:r>
              <a:rPr lang="en-US" sz="1400" b="1" dirty="0"/>
              <a:t>Pre-Production (Staging Phase)</a:t>
            </a:r>
            <a:r>
              <a:rPr lang="en-US" sz="1400" dirty="0"/>
              <a:t>: A replica of the production environment where final testing occurs.</a:t>
            </a:r>
          </a:p>
          <a:p>
            <a:pPr lvl="1" algn="just"/>
            <a:r>
              <a:rPr lang="en-US" sz="1400" b="1" dirty="0"/>
              <a:t>Production</a:t>
            </a:r>
            <a:r>
              <a:rPr lang="en-US" sz="1400" dirty="0"/>
              <a:t>: The live environment where the final product is deployed for users.</a:t>
            </a:r>
          </a:p>
          <a:p>
            <a:pPr algn="just"/>
            <a:r>
              <a:rPr lang="en-US" sz="1400" b="1" dirty="0"/>
              <a:t>Why DevOps?</a:t>
            </a:r>
          </a:p>
          <a:p>
            <a:pPr lvl="1" algn="just"/>
            <a:r>
              <a:rPr lang="en-US" sz="1400" dirty="0"/>
              <a:t>DevOps is crucial for streamlining processes across the software development lifecycle, aligning the needs of customers, development, testing, and operations teams.</a:t>
            </a:r>
          </a:p>
          <a:p>
            <a:pPr algn="just"/>
            <a:r>
              <a:rPr lang="en-US" sz="1400" b="1" dirty="0"/>
              <a:t>DevOps Fills the Gap</a:t>
            </a:r>
          </a:p>
          <a:p>
            <a:pPr lvl="1" algn="just"/>
            <a:r>
              <a:rPr lang="en-US" sz="1400" dirty="0"/>
              <a:t>DevOps eliminates the disconnect between development and operations teams by fostering collaboration, leading to faster and more reliable software delivery.</a:t>
            </a:r>
          </a:p>
          <a:p>
            <a:r>
              <a:rPr lang="en-US" sz="1400" b="1" dirty="0"/>
              <a:t>DevOps Life Cycle</a:t>
            </a:r>
          </a:p>
          <a:p>
            <a:pPr lvl="1"/>
            <a:r>
              <a:rPr lang="en-US" sz="1400" dirty="0"/>
              <a:t>The DevOps lifecycle includes stages like planning, building, continuous integration, deployment, monitoring, and continuous feedback, optimizing the development process.</a:t>
            </a:r>
          </a:p>
        </p:txBody>
      </p:sp>
    </p:spTree>
    <p:extLst>
      <p:ext uri="{BB962C8B-B14F-4D97-AF65-F5344CB8AC3E}">
        <p14:creationId xmlns:p14="http://schemas.microsoft.com/office/powerpoint/2010/main" val="245881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pic>
        <p:nvPicPr>
          <p:cNvPr id="1026" name="Picture 2" descr="Why is DevOps important for business?">
            <a:extLst>
              <a:ext uri="{FF2B5EF4-FFF2-40B4-BE49-F238E27FC236}">
                <a16:creationId xmlns:a16="http://schemas.microsoft.com/office/drawing/2014/main" id="{624B3478-66CB-E960-7410-2418BFEF0C0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98965" y="1490663"/>
            <a:ext cx="8394070" cy="4686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2136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pic>
        <p:nvPicPr>
          <p:cNvPr id="1026" name="Picture 2">
            <a:extLst>
              <a:ext uri="{FF2B5EF4-FFF2-40B4-BE49-F238E27FC236}">
                <a16:creationId xmlns:a16="http://schemas.microsoft.com/office/drawing/2014/main" id="{624B3478-66CB-E960-7410-2418BFEF0C0A}"/>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p:blipFill>
        <p:spPr bwMode="auto">
          <a:xfrm>
            <a:off x="1898965" y="1632584"/>
            <a:ext cx="8394070" cy="4402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0708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3" y="1860993"/>
            <a:ext cx="11309311" cy="4076241"/>
          </a:xfrm>
          <a:prstGeom prst="rect">
            <a:avLst/>
          </a:prstGeom>
          <a:solidFill>
            <a:schemeClr val="bg1"/>
          </a:solidFill>
          <a:ln>
            <a:noFill/>
          </a:ln>
          <a:effectLst>
            <a:outerShdw blurRad="63500" sx="102000" sy="102000" algn="ctr" rotWithShape="0">
              <a:prstClr val="black">
                <a:alpha val="40000"/>
              </a:prstClr>
            </a:outerShdw>
          </a:effectLst>
        </p:spPr>
        <p:txBody>
          <a:bodyPr numCol="2" spcCol="274320"/>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t>DevOps Principles</a:t>
            </a:r>
          </a:p>
          <a:p>
            <a:pPr lvl="1"/>
            <a:r>
              <a:rPr lang="en-US" sz="1400" b="1" dirty="0"/>
              <a:t>Automation</a:t>
            </a:r>
            <a:r>
              <a:rPr lang="en-US" sz="1400" dirty="0"/>
              <a:t>: Automating repetitive tasks to increase efficiency.</a:t>
            </a:r>
          </a:p>
          <a:p>
            <a:pPr lvl="1"/>
            <a:r>
              <a:rPr lang="en-US" sz="1400" b="1" dirty="0"/>
              <a:t>Iteration</a:t>
            </a:r>
            <a:r>
              <a:rPr lang="en-US" sz="1400" dirty="0"/>
              <a:t>: Repeated cycles of development and testing for continuous improvement.</a:t>
            </a:r>
          </a:p>
          <a:p>
            <a:pPr lvl="1"/>
            <a:r>
              <a:rPr lang="en-US" sz="1400" b="1" dirty="0"/>
              <a:t>Continuous Improvement</a:t>
            </a:r>
            <a:r>
              <a:rPr lang="en-US" sz="1400" dirty="0"/>
              <a:t>: Constantly enhancing processes and products.</a:t>
            </a:r>
          </a:p>
          <a:p>
            <a:pPr lvl="1"/>
            <a:r>
              <a:rPr lang="en-US" sz="1400" b="1" dirty="0"/>
              <a:t>Collaboration</a:t>
            </a:r>
            <a:r>
              <a:rPr lang="en-US" sz="1400" dirty="0"/>
              <a:t>: Ensuring effective communication and teamwork across all involved parties.</a:t>
            </a:r>
          </a:p>
          <a:p>
            <a:r>
              <a:rPr lang="en-US" sz="1400" b="1" dirty="0"/>
              <a:t>Benefits of DevOps</a:t>
            </a:r>
          </a:p>
          <a:p>
            <a:pPr lvl="1"/>
            <a:r>
              <a:rPr lang="en-US" sz="1400" b="1" dirty="0"/>
              <a:t>Faster Time to Market</a:t>
            </a:r>
            <a:r>
              <a:rPr lang="en-US" sz="1400" dirty="0"/>
              <a:t>: Speed up the release cycle.</a:t>
            </a:r>
          </a:p>
          <a:p>
            <a:pPr lvl="1"/>
            <a:r>
              <a:rPr lang="en-US" sz="1400" b="1" dirty="0"/>
              <a:t>Higher ROI</a:t>
            </a:r>
            <a:r>
              <a:rPr lang="en-US" sz="1400" dirty="0"/>
              <a:t>: Efficient processes lead to better returns.</a:t>
            </a:r>
          </a:p>
          <a:p>
            <a:pPr lvl="1"/>
            <a:r>
              <a:rPr lang="en-US" sz="1400" b="1" dirty="0"/>
              <a:t>Easy Rollback</a:t>
            </a:r>
            <a:r>
              <a:rPr lang="en-US" sz="1400" dirty="0"/>
              <a:t>: Quickly revert changes if needed.</a:t>
            </a:r>
          </a:p>
          <a:p>
            <a:pPr lvl="1"/>
            <a:r>
              <a:rPr lang="en-US" sz="1400" b="1" dirty="0"/>
              <a:t>Greater User Satisfaction</a:t>
            </a:r>
            <a:r>
              <a:rPr lang="en-US" sz="1400" dirty="0"/>
              <a:t>: Continuous improvement ensures a better product.</a:t>
            </a:r>
          </a:p>
          <a:p>
            <a:endParaRPr lang="en-US" sz="1400" dirty="0"/>
          </a:p>
        </p:txBody>
      </p:sp>
      <p:pic>
        <p:nvPicPr>
          <p:cNvPr id="5" name="Picture 4">
            <a:extLst>
              <a:ext uri="{FF2B5EF4-FFF2-40B4-BE49-F238E27FC236}">
                <a16:creationId xmlns:a16="http://schemas.microsoft.com/office/drawing/2014/main" id="{57647571-3719-1477-79F4-CCB240ED3944}"/>
              </a:ext>
            </a:extLst>
          </p:cNvPr>
          <p:cNvPicPr>
            <a:picLocks noChangeAspect="1"/>
          </p:cNvPicPr>
          <p:nvPr/>
        </p:nvPicPr>
        <p:blipFill>
          <a:blip r:embed="rId7"/>
          <a:srcRect l="4821"/>
          <a:stretch/>
        </p:blipFill>
        <p:spPr>
          <a:xfrm>
            <a:off x="6096000" y="2182117"/>
            <a:ext cx="5313440" cy="3489108"/>
          </a:xfrm>
          <a:prstGeom prst="rect">
            <a:avLst/>
          </a:prstGeom>
        </p:spPr>
      </p:pic>
    </p:spTree>
    <p:extLst>
      <p:ext uri="{BB962C8B-B14F-4D97-AF65-F5344CB8AC3E}">
        <p14:creationId xmlns:p14="http://schemas.microsoft.com/office/powerpoint/2010/main" val="1181112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7</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2" name="Content Placeholder 2">
            <a:extLst>
              <a:ext uri="{FF2B5EF4-FFF2-40B4-BE49-F238E27FC236}">
                <a16:creationId xmlns:a16="http://schemas.microsoft.com/office/drawing/2014/main" id="{9BCC2209-7ACA-96B7-9670-9548D990C9A0}"/>
              </a:ext>
            </a:extLst>
          </p:cNvPr>
          <p:cNvSpPr txBox="1">
            <a:spLocks/>
          </p:cNvSpPr>
          <p:nvPr/>
        </p:nvSpPr>
        <p:spPr>
          <a:xfrm>
            <a:off x="483133" y="1886154"/>
            <a:ext cx="11309311" cy="4076241"/>
          </a:xfrm>
          <a:prstGeom prst="rect">
            <a:avLst/>
          </a:prstGeom>
          <a:solidFill>
            <a:schemeClr val="bg1"/>
          </a:solidFill>
          <a:ln>
            <a:noFill/>
          </a:ln>
          <a:effectLst>
            <a:outerShdw blurRad="63500" sx="102000" sy="102000" algn="ctr" rotWithShape="0">
              <a:prstClr val="black">
                <a:alpha val="40000"/>
              </a:prstClr>
            </a:outerShdw>
          </a:effectLst>
        </p:spPr>
        <p:txBody>
          <a:bodyPr numCol="2" spcCol="274320"/>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t>DevOps Tools</a:t>
            </a:r>
          </a:p>
          <a:p>
            <a:pPr lvl="1"/>
            <a:r>
              <a:rPr lang="en-US" sz="1400" b="1" dirty="0"/>
              <a:t>Plan</a:t>
            </a:r>
            <a:r>
              <a:rPr lang="en-US" sz="1400" dirty="0"/>
              <a:t>: Tools like Jira help manage and plan tasks.</a:t>
            </a:r>
          </a:p>
          <a:p>
            <a:pPr lvl="1"/>
            <a:r>
              <a:rPr lang="en-US" sz="1400" b="1" dirty="0"/>
              <a:t>Build</a:t>
            </a:r>
            <a:r>
              <a:rPr lang="en-US" sz="1400" dirty="0"/>
              <a:t>: Tools like Maven and Gradle for building code.</a:t>
            </a:r>
          </a:p>
          <a:p>
            <a:pPr lvl="1"/>
            <a:r>
              <a:rPr lang="en-US" sz="1400" b="1" dirty="0"/>
              <a:t>Continuous Integration and Deployment</a:t>
            </a:r>
            <a:r>
              <a:rPr lang="en-US" sz="1400" dirty="0"/>
              <a:t>: Jenkins, GitHub Actions for automating testing and deployment.</a:t>
            </a:r>
          </a:p>
          <a:p>
            <a:pPr lvl="1"/>
            <a:r>
              <a:rPr lang="en-US" sz="1400" b="1" dirty="0"/>
              <a:t>Monitor</a:t>
            </a:r>
            <a:r>
              <a:rPr lang="en-US" sz="1400" dirty="0"/>
              <a:t>: Nagios, Prometheus for system monitoring.</a:t>
            </a:r>
          </a:p>
          <a:p>
            <a:pPr lvl="1"/>
            <a:r>
              <a:rPr lang="en-US" sz="1400" b="1" dirty="0"/>
              <a:t>Operate</a:t>
            </a:r>
            <a:r>
              <a:rPr lang="en-US" sz="1400" dirty="0"/>
              <a:t>: Docker, Kubernetes for managing applications in production.</a:t>
            </a:r>
          </a:p>
          <a:p>
            <a:pPr lvl="1"/>
            <a:r>
              <a:rPr lang="en-US" sz="1400" b="1" dirty="0"/>
              <a:t>Continuous Feedback</a:t>
            </a:r>
            <a:r>
              <a:rPr lang="en-US" sz="1400" dirty="0"/>
              <a:t>: Tools like Grafana for collecting and analyzing feedback.</a:t>
            </a:r>
          </a:p>
          <a:p>
            <a:r>
              <a:rPr lang="en-US" sz="1400" b="1" dirty="0"/>
              <a:t>Continuous Integration and Continuous Delivery (CI/CD)</a:t>
            </a:r>
          </a:p>
          <a:p>
            <a:pPr lvl="1"/>
            <a:r>
              <a:rPr lang="en-US" sz="1400" b="1" dirty="0"/>
              <a:t>CI/CD</a:t>
            </a:r>
            <a:r>
              <a:rPr lang="en-US" sz="1400" dirty="0"/>
              <a:t> is a set of practices that automate the process of software development, testing, and deployment. </a:t>
            </a:r>
          </a:p>
          <a:p>
            <a:pPr lvl="1"/>
            <a:r>
              <a:rPr lang="en-US" sz="1400" b="1" dirty="0"/>
              <a:t>CI</a:t>
            </a:r>
            <a:r>
              <a:rPr lang="en-US" sz="1400" dirty="0"/>
              <a:t> focuses on integrating and testing code changes frequently.</a:t>
            </a:r>
          </a:p>
          <a:p>
            <a:pPr lvl="1"/>
            <a:r>
              <a:rPr lang="en-US" sz="1400" b="1" dirty="0"/>
              <a:t>CD</a:t>
            </a:r>
            <a:r>
              <a:rPr lang="en-US" sz="1400" dirty="0"/>
              <a:t> extends this by automating the deployment of code to production environments, ensuring that new features and fixes are delivered quickly and reliably.</a:t>
            </a:r>
          </a:p>
          <a:p>
            <a:endParaRPr lang="en-US" sz="1200" dirty="0"/>
          </a:p>
        </p:txBody>
      </p:sp>
      <p:pic>
        <p:nvPicPr>
          <p:cNvPr id="6" name="Picture 5">
            <a:extLst>
              <a:ext uri="{FF2B5EF4-FFF2-40B4-BE49-F238E27FC236}">
                <a16:creationId xmlns:a16="http://schemas.microsoft.com/office/drawing/2014/main" id="{57647571-3719-1477-79F4-CCB240ED3944}"/>
              </a:ext>
            </a:extLst>
          </p:cNvPr>
          <p:cNvPicPr>
            <a:picLocks noChangeAspect="1"/>
          </p:cNvPicPr>
          <p:nvPr/>
        </p:nvPicPr>
        <p:blipFill>
          <a:blip r:embed="rId7" cstate="screen">
            <a:extLst>
              <a:ext uri="{28A0092B-C50C-407E-A947-70E740481C1C}">
                <a14:useLocalDpi xmlns:a14="http://schemas.microsoft.com/office/drawing/2010/main" val="0"/>
              </a:ext>
            </a:extLst>
          </a:blip>
          <a:srcRect/>
          <a:stretch/>
        </p:blipFill>
        <p:spPr>
          <a:xfrm>
            <a:off x="6393116" y="2788052"/>
            <a:ext cx="5315751" cy="2258155"/>
          </a:xfrm>
          <a:prstGeom prst="rect">
            <a:avLst/>
          </a:prstGeom>
        </p:spPr>
      </p:pic>
    </p:spTree>
    <p:extLst>
      <p:ext uri="{BB962C8B-B14F-4D97-AF65-F5344CB8AC3E}">
        <p14:creationId xmlns:p14="http://schemas.microsoft.com/office/powerpoint/2010/main" val="2640111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pic>
        <p:nvPicPr>
          <p:cNvPr id="6146" name="Picture 2" descr="CI/CD Definition, Process, Benefits, and Best Practices">
            <a:extLst>
              <a:ext uri="{FF2B5EF4-FFF2-40B4-BE49-F238E27FC236}">
                <a16:creationId xmlns:a16="http://schemas.microsoft.com/office/drawing/2014/main" id="{425EC922-1BBC-B000-ABD1-5ED9112A631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95898" y="1670620"/>
            <a:ext cx="8395582" cy="4349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1016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4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3" y="1860993"/>
            <a:ext cx="11309311" cy="4076241"/>
          </a:xfrm>
          <a:prstGeom prst="rect">
            <a:avLst/>
          </a:prstGeom>
          <a:solidFill>
            <a:schemeClr val="bg1"/>
          </a:solidFill>
          <a:ln>
            <a:noFill/>
          </a:ln>
          <a:effectLst>
            <a:outerShdw blurRad="63500" sx="102000" sy="102000" algn="ctr" rotWithShape="0">
              <a:prstClr val="black">
                <a:alpha val="40000"/>
              </a:prstClr>
            </a:outerShdw>
          </a:effectLst>
        </p:spPr>
        <p:txBody>
          <a:bodyPr numCol="2" spcCol="274320"/>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t>Importance of CI</a:t>
            </a:r>
          </a:p>
          <a:p>
            <a:pPr lvl="1"/>
            <a:r>
              <a:rPr lang="en-US" sz="1400" b="1" dirty="0"/>
              <a:t>Reduces Risk</a:t>
            </a:r>
            <a:r>
              <a:rPr lang="en-US" sz="1400" dirty="0"/>
              <a:t>: Early detection of issues.</a:t>
            </a:r>
          </a:p>
          <a:p>
            <a:pPr lvl="1"/>
            <a:r>
              <a:rPr lang="en-US" sz="1400" b="1" dirty="0"/>
              <a:t>Better Communication</a:t>
            </a:r>
            <a:r>
              <a:rPr lang="en-US" sz="1400" dirty="0"/>
              <a:t>: Ensures all team members are aligned.</a:t>
            </a:r>
          </a:p>
          <a:p>
            <a:pPr lvl="1"/>
            <a:r>
              <a:rPr lang="en-US" sz="1400" b="1" dirty="0"/>
              <a:t>Higher Product Quality</a:t>
            </a:r>
            <a:r>
              <a:rPr lang="en-US" sz="1400" dirty="0"/>
              <a:t>: Frequent testing leads to a more reliable product.</a:t>
            </a:r>
          </a:p>
          <a:p>
            <a:r>
              <a:rPr lang="en-US" sz="1400" b="1" dirty="0"/>
              <a:t>GitHub as a Code Repository</a:t>
            </a:r>
          </a:p>
          <a:p>
            <a:pPr lvl="1"/>
            <a:r>
              <a:rPr lang="en-US" sz="1400" dirty="0"/>
              <a:t>GitHub is a platform for hosting and managing code repositories, facilitating collaboration among developers.</a:t>
            </a:r>
          </a:p>
          <a:p>
            <a:r>
              <a:rPr lang="en-US" sz="1400" b="1" dirty="0"/>
              <a:t>What is GitHub Actions?</a:t>
            </a:r>
          </a:p>
          <a:p>
            <a:pPr lvl="1"/>
            <a:r>
              <a:rPr lang="en-US" sz="1400" dirty="0"/>
              <a:t>GitHub Actions is a CI/CD platform that automates the build, test, and deployment pipeline. It allows developers to define workflows directly within their GitHub repository.</a:t>
            </a:r>
          </a:p>
          <a:p>
            <a:r>
              <a:rPr lang="en-US" sz="1400" b="1" dirty="0"/>
              <a:t>Components of GitHub Actions</a:t>
            </a:r>
          </a:p>
          <a:p>
            <a:pPr lvl="1"/>
            <a:r>
              <a:rPr lang="en-US" sz="1400" b="1" dirty="0"/>
              <a:t>Workflows</a:t>
            </a:r>
            <a:r>
              <a:rPr lang="en-US" sz="1400" dirty="0"/>
              <a:t>: Automated processes defined by YAML files, triggered by events in the repository.</a:t>
            </a:r>
          </a:p>
          <a:p>
            <a:pPr lvl="1"/>
            <a:r>
              <a:rPr lang="en-US" sz="1400" b="1" dirty="0"/>
              <a:t>Events</a:t>
            </a:r>
            <a:r>
              <a:rPr lang="en-US" sz="1400" dirty="0"/>
              <a:t>: Activities in the repository, such as push, pull request, or issue creation, that trigger workflows.</a:t>
            </a:r>
          </a:p>
          <a:p>
            <a:pPr lvl="1"/>
            <a:r>
              <a:rPr lang="en-US" sz="1400" b="1" dirty="0"/>
              <a:t>Jobs</a:t>
            </a:r>
            <a:r>
              <a:rPr lang="en-US" sz="1400" dirty="0"/>
              <a:t>: A series of steps executed as part of a workflow.</a:t>
            </a:r>
          </a:p>
          <a:p>
            <a:pPr lvl="1"/>
            <a:r>
              <a:rPr lang="en-US" sz="1400" b="1" dirty="0"/>
              <a:t>Actions</a:t>
            </a:r>
            <a:r>
              <a:rPr lang="en-US" sz="1400" dirty="0"/>
              <a:t>: Reusable commands that are combined to create jobs.</a:t>
            </a:r>
          </a:p>
          <a:p>
            <a:pPr lvl="1"/>
            <a:r>
              <a:rPr lang="en-US" sz="1400" b="1" dirty="0"/>
              <a:t>Runners</a:t>
            </a:r>
            <a:r>
              <a:rPr lang="en-US" sz="1400" dirty="0"/>
              <a:t>: Servers that execute the workflow jobs.</a:t>
            </a:r>
          </a:p>
          <a:p>
            <a:r>
              <a:rPr lang="en-US" sz="1400" b="1" dirty="0"/>
              <a:t>Understanding YAML for GitHub Actions</a:t>
            </a:r>
          </a:p>
          <a:p>
            <a:pPr lvl="1"/>
            <a:r>
              <a:rPr lang="en-US" sz="1400" dirty="0"/>
              <a:t>YAML is a human-readable data format used to define GitHub Actions workflows. It specifies the sequence of jobs, steps, and actions that make up the CI/CD pipeline.</a:t>
            </a:r>
          </a:p>
          <a:p>
            <a:endParaRPr lang="en-US" sz="1400" dirty="0"/>
          </a:p>
        </p:txBody>
      </p:sp>
    </p:spTree>
    <p:extLst>
      <p:ext uri="{BB962C8B-B14F-4D97-AF65-F5344CB8AC3E}">
        <p14:creationId xmlns:p14="http://schemas.microsoft.com/office/powerpoint/2010/main" val="2470233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Props1.xml><?xml version="1.0" encoding="utf-8"?>
<ds:datastoreItem xmlns:ds="http://schemas.openxmlformats.org/officeDocument/2006/customXml" ds:itemID="{911617EF-9A33-49DD-BF18-3F75C7B3CC29}">
  <ds:schemaRefs>
    <ds:schemaRef ds:uri="http://schemas.microsoft.com/sharepoint/v3/contenttype/forms"/>
  </ds:schemaRefs>
</ds:datastoreItem>
</file>

<file path=customXml/itemProps2.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d0cb1e24-a0e2-4a4c-9340-733297c9cd7c}" enabled="1" method="Privileged" siteId="{db1e96a8-a3da-442a-930b-235cac24cd5c}" removed="0"/>
</clbl:labelList>
</file>

<file path=docProps/app.xml><?xml version="1.0" encoding="utf-8"?>
<Properties xmlns="http://schemas.openxmlformats.org/officeDocument/2006/extended-properties" xmlns:vt="http://schemas.openxmlformats.org/officeDocument/2006/docPropsVTypes">
  <Template/>
  <TotalTime>20252</TotalTime>
  <Words>737</Words>
  <Application>Microsoft Office PowerPoint</Application>
  <PresentationFormat>Widescreen</PresentationFormat>
  <Paragraphs>73</Paragraphs>
  <Slides>11</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5" baseType="lpstr">
      <vt:lpstr>Arial</vt:lpstr>
      <vt:lpstr>Calibri</vt:lpstr>
      <vt:lpstr>Office Theme</vt:lpstr>
      <vt:lpstr>think-cell Slide</vt:lpstr>
      <vt:lpstr>PowerPoint Presentation</vt:lpstr>
      <vt:lpstr>PowerPoint Presentation</vt:lpstr>
      <vt:lpstr>Learning 1 | My takeaways</vt:lpstr>
      <vt:lpstr>Learning 1 | My takeaways</vt:lpstr>
      <vt:lpstr>Learning 1 | My takeaways</vt:lpstr>
      <vt:lpstr>Learning 2 | My takeaways</vt:lpstr>
      <vt:lpstr>Learning 3 | My takeaways</vt:lpstr>
      <vt:lpstr>Learning 3 | My takeaways</vt:lpstr>
      <vt:lpstr>Learning 4 | My takeaways</vt:lpstr>
      <vt:lpstr>Learning 4 | My takeaways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Hitesh K</cp:lastModifiedBy>
  <cp:revision>523</cp:revision>
  <dcterms:created xsi:type="dcterms:W3CDTF">2022-01-18T12:35:56Z</dcterms:created>
  <dcterms:modified xsi:type="dcterms:W3CDTF">2024-09-06T14:42:25Z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