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4848" r:id="rId6"/>
    <p:sldId id="2147375597" r:id="rId7"/>
    <p:sldId id="2147375600" r:id="rId8"/>
    <p:sldId id="1633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2 (30-Aug-2024)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Epic - Story - Task - Sub Task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Epic: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Think of an Epic as a large story that needs to be broken down into multiple smaller stories.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Story: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A requirement detailed enough to be estimated.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Task: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Developers and testers break down the story into tasks to estimate, develop, and test it.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Sub Task: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These are smaller chunks of a parent task, assigned and tracked individually.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Enabler and Spike Story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Enabler: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Supports activities needed to extend the architectural runway for future business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Spike: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A time-boxed user story or task created to research a question or resolve a problem.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Activity Done for Enabler Story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Story Pointing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Story points measure the effort required to complete a piece of work.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team assigns story points based on complexity, amount, and uncertainty.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 of Ready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Defines the criteria a user story must meet before it can be picked up for a sprint.</a:t>
            </a:r>
            <a:br>
              <a:rPr lang="en-GB" sz="1400" dirty="0"/>
            </a:br>
            <a:endParaRPr lang="en-GB" sz="11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Board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Also known as a sprint board, it’s a visual representation of work to be done in a single sprint.</a:t>
            </a: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Workflow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Product Roadmap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Time Estimation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Logging Work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Why Kanban Board?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Why Use Fibonacci Numbers?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Fibonacci numbers get farther apart as they increase, making estimation easier.</a:t>
            </a: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Burn Up Charts vs. Burndown Charts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Velocity Charts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20168</TotalTime>
  <Words>270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 K</cp:lastModifiedBy>
  <cp:revision>520</cp:revision>
  <dcterms:created xsi:type="dcterms:W3CDTF">2022-01-18T12:35:56Z</dcterms:created>
  <dcterms:modified xsi:type="dcterms:W3CDTF">2024-09-01T17:37:38Z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