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4848" r:id="rId6"/>
    <p:sldId id="2147375597" r:id="rId7"/>
    <p:sldId id="2147375600" r:id="rId8"/>
    <p:sldId id="1633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4933A-EB5E-44CB-9F26-C3A3949D0B72}" v="7" dt="2024-08-30T14:22:48.055"/>
    <p1510:client id="{DF0BD80A-A041-4F8A-BE7B-DB7C6631019A}" v="7" dt="2024-08-31T14:03:49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Hitesh K" userId="84d9e45b5558d026" providerId="LiveId" clId="{DF0BD80A-A041-4F8A-BE7B-DB7C6631019A}"/>
    <pc:docChg chg="undo custSel modSld">
      <pc:chgData name="Hitesh K" userId="84d9e45b5558d026" providerId="LiveId" clId="{DF0BD80A-A041-4F8A-BE7B-DB7C6631019A}" dt="2024-08-31T14:06:30.240" v="139" actId="20577"/>
      <pc:docMkLst>
        <pc:docMk/>
      </pc:docMkLst>
      <pc:sldChg chg="addSp modSp mod">
        <pc:chgData name="Hitesh K" userId="84d9e45b5558d026" providerId="LiveId" clId="{DF0BD80A-A041-4F8A-BE7B-DB7C6631019A}" dt="2024-08-31T13:58:46.939" v="117" actId="20577"/>
        <pc:sldMkLst>
          <pc:docMk/>
          <pc:sldMk cId="245881457" sldId="2147375597"/>
        </pc:sldMkLst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2" creationId="{5C966AD5-65F6-0AEB-3CE1-187A6F01804A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5" creationId="{91EDF2B3-4C0C-5D48-947D-8A51F1861591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6" creationId="{9D593181-5E44-4250-9900-7B9175CC16B6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8" creationId="{3AE7EE35-426D-06E2-996F-76F0E2320548}"/>
          </ac:spMkLst>
        </pc:spChg>
        <pc:spChg chg="mod">
          <ac:chgData name="Hitesh K" userId="84d9e45b5558d026" providerId="LiveId" clId="{DF0BD80A-A041-4F8A-BE7B-DB7C6631019A}" dt="2024-08-31T13:58:46.939" v="117" actId="20577"/>
          <ac:spMkLst>
            <pc:docMk/>
            <pc:sldMk cId="245881457" sldId="2147375597"/>
            <ac:spMk id="11" creationId="{DE9F1BE0-7910-FA1B-DCE8-56EFD1E4FC09}"/>
          </ac:spMkLst>
        </pc:spChg>
        <pc:spChg chg="add">
          <ac:chgData name="Hitesh K" userId="84d9e45b5558d026" providerId="LiveId" clId="{DF0BD80A-A041-4F8A-BE7B-DB7C6631019A}" dt="2024-08-31T13:49:10.772" v="0"/>
          <ac:spMkLst>
            <pc:docMk/>
            <pc:sldMk cId="245881457" sldId="2147375597"/>
            <ac:spMk id="13" creationId="{0F099119-C654-E3B2-6150-4AFD6C2EBD26}"/>
          </ac:spMkLst>
        </pc:spChg>
      </pc:sldChg>
      <pc:sldChg chg="addSp modSp mod">
        <pc:chgData name="Hitesh K" userId="84d9e45b5558d026" providerId="LiveId" clId="{DF0BD80A-A041-4F8A-BE7B-DB7C6631019A}" dt="2024-08-31T14:06:30.240" v="139" actId="20577"/>
        <pc:sldMkLst>
          <pc:docMk/>
          <pc:sldMk cId="1181112711" sldId="2147375600"/>
        </pc:sldMkLst>
        <pc:spChg chg="add">
          <ac:chgData name="Hitesh K" userId="84d9e45b5558d026" providerId="LiveId" clId="{DF0BD80A-A041-4F8A-BE7B-DB7C6631019A}" dt="2024-08-31T14:03:45.314" v="131"/>
          <ac:spMkLst>
            <pc:docMk/>
            <pc:sldMk cId="1181112711" sldId="2147375600"/>
            <ac:spMk id="2" creationId="{59C4438C-8938-A21B-F217-CA030B19AA6D}"/>
          </ac:spMkLst>
        </pc:spChg>
        <pc:spChg chg="mod">
          <ac:chgData name="Hitesh K" userId="84d9e45b5558d026" providerId="LiveId" clId="{DF0BD80A-A041-4F8A-BE7B-DB7C6631019A}" dt="2024-08-31T14:06:30.240" v="139" actId="20577"/>
          <ac:spMkLst>
            <pc:docMk/>
            <pc:sldMk cId="1181112711" sldId="2147375600"/>
            <ac:spMk id="11" creationId="{DE9F1BE0-7910-FA1B-DCE8-56EFD1E4FC09}"/>
          </ac:spMkLst>
        </pc:spChg>
        <pc:spChg chg="mod">
          <ac:chgData name="Hitesh K" userId="84d9e45b5558d026" providerId="LiveId" clId="{DF0BD80A-A041-4F8A-BE7B-DB7C6631019A}" dt="2024-08-31T14:03:47.434" v="132" actId="20577"/>
          <ac:spMkLst>
            <pc:docMk/>
            <pc:sldMk cId="1181112711" sldId="2147375600"/>
            <ac:spMk id="12" creationId="{E53E5C3F-4D2B-B85F-E592-E58E032C664C}"/>
          </ac:spMkLst>
        </pc:spChg>
        <pc:picChg chg="add mod">
          <ac:chgData name="Hitesh K" userId="84d9e45b5558d026" providerId="LiveId" clId="{DF0BD80A-A041-4F8A-BE7B-DB7C6631019A}" dt="2024-08-31T14:04:09.693" v="138" actId="1076"/>
          <ac:picMkLst>
            <pc:docMk/>
            <pc:sldMk cId="1181112711" sldId="2147375600"/>
            <ac:picMk id="5" creationId="{06357599-010C-679D-350E-C38A1C93F3A5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Hitesh, Hitesh SBOBNG-PTIY/AEC" userId="4b40d14c-6959-4a04-b09b-037994df9ab1" providerId="ADAL" clId="{4C84933A-EB5E-44CB-9F26-C3A3949D0B72}"/>
    <pc:docChg chg="undo redo custSel modSld">
      <pc:chgData name="Hitesh, Hitesh SBOBNG-PTIY/AEC" userId="4b40d14c-6959-4a04-b09b-037994df9ab1" providerId="ADAL" clId="{4C84933A-EB5E-44CB-9F26-C3A3949D0B72}" dt="2024-08-30T14:22:48.055" v="150" actId="1076"/>
      <pc:docMkLst>
        <pc:docMk/>
      </pc:docMkLst>
      <pc:sldChg chg="modSp mod">
        <pc:chgData name="Hitesh, Hitesh SBOBNG-PTIY/AEC" userId="4b40d14c-6959-4a04-b09b-037994df9ab1" providerId="ADAL" clId="{4C84933A-EB5E-44CB-9F26-C3A3949D0B72}" dt="2024-08-30T14:12:40.286" v="7" actId="20577"/>
        <pc:sldMkLst>
          <pc:docMk/>
          <pc:sldMk cId="3267775274" sldId="256"/>
        </pc:sldMkLst>
        <pc:spChg chg="mod">
          <ac:chgData name="Hitesh, Hitesh SBOBNG-PTIY/AEC" userId="4b40d14c-6959-4a04-b09b-037994df9ab1" providerId="ADAL" clId="{4C84933A-EB5E-44CB-9F26-C3A3949D0B72}" dt="2024-08-30T14:12:40.286" v="7" actId="20577"/>
          <ac:spMkLst>
            <pc:docMk/>
            <pc:sldMk cId="3267775274" sldId="256"/>
            <ac:spMk id="6" creationId="{0C37A4A8-A3C7-407F-B123-88E2E165C827}"/>
          </ac:spMkLst>
        </pc:spChg>
      </pc:sldChg>
      <pc:sldChg chg="addSp modSp mod">
        <pc:chgData name="Hitesh, Hitesh SBOBNG-PTIY/AEC" userId="4b40d14c-6959-4a04-b09b-037994df9ab1" providerId="ADAL" clId="{4C84933A-EB5E-44CB-9F26-C3A3949D0B72}" dt="2024-08-30T14:22:48.055" v="150" actId="1076"/>
        <pc:sldMkLst>
          <pc:docMk/>
          <pc:sldMk cId="867832184" sldId="2147375589"/>
        </pc:sldMkLst>
        <pc:spChg chg="mod">
          <ac:chgData name="Hitesh, Hitesh SBOBNG-PTIY/AEC" userId="4b40d14c-6959-4a04-b09b-037994df9ab1" providerId="ADAL" clId="{4C84933A-EB5E-44CB-9F26-C3A3949D0B72}" dt="2024-08-30T14:19:44.466" v="142" actId="20577"/>
          <ac:spMkLst>
            <pc:docMk/>
            <pc:sldMk cId="867832184" sldId="2147375589"/>
            <ac:spMk id="10" creationId="{1119CB9E-042F-11E8-F683-654626D307B3}"/>
          </ac:spMkLst>
        </pc:spChg>
        <pc:spChg chg="mod">
          <ac:chgData name="Hitesh, Hitesh SBOBNG-PTIY/AEC" userId="4b40d14c-6959-4a04-b09b-037994df9ab1" providerId="ADAL" clId="{4C84933A-EB5E-44CB-9F26-C3A3949D0B72}" dt="2024-08-30T14:22:36.629" v="146" actId="1076"/>
          <ac:spMkLst>
            <pc:docMk/>
            <pc:sldMk cId="867832184" sldId="2147375589"/>
            <ac:spMk id="11" creationId="{CE0DDF5F-FE47-F9A2-FE84-53B63DFF494D}"/>
          </ac:spMkLst>
        </pc:spChg>
        <pc:picChg chg="add mod">
          <ac:chgData name="Hitesh, Hitesh SBOBNG-PTIY/AEC" userId="4b40d14c-6959-4a04-b09b-037994df9ab1" providerId="ADAL" clId="{4C84933A-EB5E-44CB-9F26-C3A3949D0B72}" dt="2024-08-30T14:22:48.055" v="150" actId="1076"/>
          <ac:picMkLst>
            <pc:docMk/>
            <pc:sldMk cId="867832184" sldId="2147375589"/>
            <ac:picMk id="1026" creationId="{7B66839B-5C78-02A0-9223-3547110A79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2449338"/>
            <a:ext cx="10525125" cy="1754326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 – TECHNICAL FOUNDATION</a:t>
            </a:r>
            <a:br>
              <a:rPr lang="en-US" sz="4000" dirty="0"/>
            </a:br>
            <a:r>
              <a:rPr lang="en-US" sz="4000" dirty="0"/>
              <a:t>Reflections for Day 2 (30-Aug-2024)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Hitesh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AEE4DC-6FE4-5FAA-3BF0-9E51B9541760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Epic - Story - Task - Sub Task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Epic: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Think of an Epic as a large story that needs to be broken down into multiple smaller stories.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Story: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A requirement detailed enough to be estimated.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Task: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Developers and testers break down the story into tasks to estimate, develop, and test it.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Sub Task: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These are smaller chunks of a parent task, assigned and tracked individually.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Enabler and Spike Story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Enabler: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Supports activities needed to extend the architectural runway for future business functionality.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Spike:</a:t>
            </a:r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 A time-boxed user story or task created to research a question or resolve a problem.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Activity Done for Enabler Story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Story Pointing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Story points measure the effort required to complete a piece of work.</a:t>
            </a: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The team assigns story points based on complexity, amount, and uncertainty.</a:t>
            </a:r>
          </a:p>
          <a:p>
            <a:pPr algn="l">
              <a:buFont typeface="+mj-lt"/>
              <a:buAutoNum type="arabicPeriod"/>
            </a:pPr>
            <a:r>
              <a:rPr lang="en-GB" sz="1400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Definition of Ready</a:t>
            </a:r>
            <a:endParaRPr lang="en-GB" sz="14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sz="14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Defines the criteria a user story must meet before it can be picked up for a sprint.</a:t>
            </a:r>
            <a:br>
              <a:rPr lang="en-GB" sz="1400" dirty="0"/>
            </a:br>
            <a:endParaRPr lang="en-GB" sz="1100" b="1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3" y="1860993"/>
            <a:ext cx="11309311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 startAt="6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Scrum Board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Also known as a sprint board, it’s a visual representation of work to be done in a single sprint.</a:t>
            </a:r>
          </a:p>
          <a:p>
            <a:pPr algn="l">
              <a:buFont typeface="+mj-lt"/>
              <a:buAutoNum type="arabicPeriod" startAt="6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Agile Workflow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Agile Product Roadmap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Time Estimation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Logging Work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Why Kanban Board?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Why Use Fibonacci Numbers?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lvl="1"/>
            <a:r>
              <a:rPr lang="en-GB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Fibonacci numbers get farther apart as they increase, making estimation easier.</a:t>
            </a:r>
          </a:p>
          <a:p>
            <a:pPr algn="l">
              <a:buFont typeface="+mj-lt"/>
              <a:buAutoNum type="arabicPeriod" startAt="6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Burn Up Charts vs. Burndown Charts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>
              <a:buFont typeface="+mj-lt"/>
              <a:buAutoNum type="arabicPeriod" startAt="6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Velocity Charts</a:t>
            </a:r>
            <a:endParaRPr lang="en-GB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20168</TotalTime>
  <Words>270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Office Theme</vt:lpstr>
      <vt:lpstr>think-cell Slide</vt:lpstr>
      <vt:lpstr>PowerPoint Presentation</vt:lpstr>
      <vt:lpstr>PowerPoint Presentation</vt:lpstr>
      <vt:lpstr>Learning 1 | My takeaways</vt:lpstr>
      <vt:lpstr>Learning 2 | My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Hitesh, Hitesh SBOBNG-PTIY/AEC</cp:lastModifiedBy>
  <cp:revision>519</cp:revision>
  <dcterms:created xsi:type="dcterms:W3CDTF">2022-01-18T12:35:56Z</dcterms:created>
  <dcterms:modified xsi:type="dcterms:W3CDTF">2024-09-01T17:30:47Z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