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4848" r:id="rId6"/>
    <p:sldId id="2147375597" r:id="rId7"/>
    <p:sldId id="2147375600" r:id="rId8"/>
    <p:sldId id="2147375601" r:id="rId9"/>
    <p:sldId id="2147375604" r:id="rId10"/>
    <p:sldId id="2147375602" r:id="rId11"/>
    <p:sldId id="1633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1 (29-Aug-2024)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Introduction to Business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According to the International Institute of Business Analysis (IIBA), business analysis is the practice of enabling change within an organizational context.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Business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An organization that provides products or services to satisfy customer needs with the objective of making a profit.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Analysis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systematic examination.</a:t>
            </a: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SDLC Model (Software Development Life Cycle)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Planning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Involves business analysts to define requirements.</a:t>
            </a: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Design and Prototyping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Development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Testing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Deployment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Operations and Maintenance</a:t>
            </a:r>
            <a:endParaRPr lang="en-GB" sz="12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Analysis</a:t>
            </a:r>
            <a:endParaRPr lang="en-GB" sz="12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process of defining user expectations for a new or modified software.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what the product does (mandatory).</a:t>
            </a:r>
          </a:p>
          <a:p>
            <a:pPr marL="1200150" lvl="2" indent="-285750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Non-Functional Requirements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Describe how the product works (non-mandatory).</a:t>
            </a:r>
          </a:p>
          <a:p>
            <a:pPr lvl="1"/>
            <a:r>
              <a:rPr lang="en-GB" sz="12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Key Learning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Never assume; always ask. This was emphasized through a team activity where we </a:t>
            </a:r>
            <a:r>
              <a:rPr lang="en-GB" sz="1200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modeled</a:t>
            </a:r>
            <a:r>
              <a:rPr lang="en-GB" sz="12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a paper airplane.</a:t>
            </a:r>
          </a:p>
          <a:p>
            <a:pPr lvl="1">
              <a:buFont typeface="+mj-lt"/>
              <a:buAutoNum type="arabicPeriod"/>
            </a:pPr>
            <a:endParaRPr lang="en-GB" sz="12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Elicitation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practice of researching and discovering the requirements of a system from users, customers, and other stakeholders. Also known as “requirement gathering.”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Techniques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Brainstorming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Document Analysis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</a:t>
            </a:r>
            <a:r>
              <a:rPr lang="en-GB" sz="1100" b="1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Modeling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Types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Class-Based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Data-Based</a:t>
            </a: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Top Management Techniques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Work Breakdown Structure (WBS)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Essential for effective project planning, execution, controlling, monitoring, and reporting.</a:t>
            </a: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Gantt Charts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Critical Path Method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Kanban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</a:t>
            </a:r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1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 Traceability</a:t>
            </a:r>
            <a:r>
              <a:rPr lang="en-GB" sz="11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: </a:t>
            </a:r>
            <a:r>
              <a:rPr lang="en-GB" sz="11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each business need is tied to an actual requirement and each requirement is tied to a deliverable.</a:t>
            </a:r>
          </a:p>
          <a:p>
            <a:pPr algn="l"/>
            <a:endParaRPr lang="en-GB" sz="11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Waterfall Model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Requirements, Design, Development, Testing, Deployment, Maintenance.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Simple, easy to understand, good for small requirements, and works well when quality is more important than cost or schedule.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Disadvantages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Cannot go back to previous stages, customers see the product only at launch, no demos involved.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When to Use the Waterfall Model?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Requirements are well-known.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definition is stable.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Technology is understood.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Developing a new version of an existing product.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Porting an existing product to a new platform.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Methods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Examples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Adaptive Software Development, Feature Driven Development, Scrum, Extreme Programming, Kanban.</a:t>
            </a:r>
            <a:endParaRPr lang="en-GB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Benefits of Scrum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Adaptability, continuous improvement, sustainable pace, motivation, faster problem resolution, customer-centric, high velocity, efficient development process.</a:t>
            </a:r>
          </a:p>
          <a:p>
            <a:pPr lvl="2"/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Flow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2-4 week period to accomplish a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Roles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Owner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Master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Team Members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15-minute daily meeting to review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 meeting at the end of each sprint to review achievements and plan improvements.</a:t>
            </a:r>
          </a:p>
          <a:p>
            <a:pPr algn="l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Events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Planning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Deciding what can be delivered within a sprint and what work is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Daily Scrum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progress toward the sprint goal.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Review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Reviewing achievements at the end of each sprint and adapting the product backlog if needed.</a:t>
            </a:r>
          </a:p>
          <a:p>
            <a:pPr lvl="1"/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Sprint Retrospective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Inspecting the team’s performance and creating a plan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078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4DBA5-C01A-000F-7E6C-FF577F4111D1}"/>
              </a:ext>
            </a:extLst>
          </p:cNvPr>
          <p:cNvSpPr txBox="1">
            <a:spLocks/>
          </p:cNvSpPr>
          <p:nvPr/>
        </p:nvSpPr>
        <p:spPr>
          <a:xfrm>
            <a:off x="433726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Product Backlog for Planning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Project planning is based on a product backlog containing functions and technology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Meetings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decide features for the next sprint.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 plan out the work.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Queues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Uses lightweight queue-based management and work breakdown mechanisms.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Sprint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The basic unit of development in Scrum.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Duration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One week to one month.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“Time-Boxed”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Effort of a constant length.</a:t>
            </a:r>
          </a:p>
          <a:p>
            <a:pPr algn="l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Setting Up Azure DevOps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Details on setting up and using Azure DevOps for project management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705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20166</TotalTime>
  <Words>654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Learning 4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Hitesh, Hitesh SBOBNG-PTIY/AEC</cp:lastModifiedBy>
  <cp:revision>516</cp:revision>
  <dcterms:created xsi:type="dcterms:W3CDTF">2022-01-18T12:35:56Z</dcterms:created>
  <dcterms:modified xsi:type="dcterms:W3CDTF">2024-09-01T17:25:42Z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