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848" r:id="rId6"/>
    <p:sldId id="2147375597" r:id="rId7"/>
    <p:sldId id="2147375600" r:id="rId8"/>
    <p:sldId id="2147375608" r:id="rId9"/>
    <p:sldId id="2147375605" r:id="rId10"/>
    <p:sldId id="2147375602" r:id="rId11"/>
    <p:sldId id="2147375603" r:id="rId12"/>
    <p:sldId id="2147375607" r:id="rId13"/>
    <p:sldId id="163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3 (02-Sep-2024)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activity where a system or component is executed under specific conditions, results are observed, and evaluations are made regarding some aspects.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Running a test to verify that a login feature works correctly under normal conditions.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Software Testing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process of evaluating and verifying that a software product or application does what it’s supposed to do. It helps identify bugs and ensure quality.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Testing Fits in SDLC (V-Model)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 the V-Model (Validation and Verification Model), testing is integrated at every stage, starting from requirement analysis through to coding, with corresponding testing phases such as unit, integration, system, and acceptance testing.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1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1026" name="Picture 2" descr="What Is the V-Model? (Definition, Examples) | Built In">
            <a:extLst>
              <a:ext uri="{FF2B5EF4-FFF2-40B4-BE49-F238E27FC236}">
                <a16:creationId xmlns:a16="http://schemas.microsoft.com/office/drawing/2014/main" id="{05E9E03D-C53A-9262-1543-EF37D5BC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00" y="2858499"/>
            <a:ext cx="4565920" cy="30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Software Failure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software application does not perform as expected due to bugs, errors, or environmental factors.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application crashes when a user attempts to upload a file.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Software Testing is Necessary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 it 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nsures that software is free of defects, meets requirements, and provides a quality user experience, reducing the risk of failures post-release.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STLC (Software Testing Life Cycle)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sequence of specific steps followed during the testing process to ensure that quality goals are met.</a:t>
            </a: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 Phases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Analyzing the requirements to identify what needs to be tested and determine testable conditions.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Creating a test plan and strategy, defining the scope, objectives, resources, schedule, and deliverables.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Development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Designing detailed test cases and test scripts based on the requirements and planning.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Preparing the necessary hardware, software, and network configurations for test execution.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Running the test cases in the test environment and recording the results.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Cycle Closure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Analyzing test results, evaluating test completion criteria, and closing the testing process with reports and documentation.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3074" name="Picture 2" descr="Know Software Testing Life Cycle (STLC) a little better â€“ IBR Infotech">
            <a:extLst>
              <a:ext uri="{FF2B5EF4-FFF2-40B4-BE49-F238E27FC236}">
                <a16:creationId xmlns:a16="http://schemas.microsoft.com/office/drawing/2014/main" id="{76A83A92-EA62-61F8-9BF3-80C418C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69" y="1529088"/>
            <a:ext cx="6695062" cy="46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SDLC vs. STLC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SDLC (Software Development Life Cycle) focuses on the complete development process, while STLC is specifically concerned with the testing phase within the SDLC.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 Triangle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model that represents the distribution of different types of tests in a software project, emphasizing a larger base of unit tests, followed by fewer integration tests, and even fewer end-to-end tests.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Most tests should be unit tests, some should be integration tests, and the fewest should be UI or end-to-end tests.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Software Testing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 Testing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Involves reviewing documents and code without executing the software (e.g., code reviews, walkthroughs).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Testing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Involves executing code and checking its behavior (e.g., functional testing).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Testing Pyramid?">
            <a:extLst>
              <a:ext uri="{FF2B5EF4-FFF2-40B4-BE49-F238E27FC236}">
                <a16:creationId xmlns:a16="http://schemas.microsoft.com/office/drawing/2014/main" id="{E742660F-09F5-7436-7688-CA721254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45" y="1937858"/>
            <a:ext cx="3486676" cy="19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 Testing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Verifies that the software performs its intended functions (e.g., testing a login form).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Non-Functional Testing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Checks non-functional aspects like performance, usability, and security (e.g., load testing).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Testing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use of software tools to execute pre-scripted tests on a software application before it is released into production.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Increases efficiency, repeatability, and coverage of tests.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Test Cases to Automate and Not to Automate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Repetitive, high-risk, data-driven, or time-consuming tests.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Not Automate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Exploratory, ad-hoc, or UI tests that require human judgment.</a:t>
            </a:r>
            <a:endParaRPr lang="en-US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2731A-8619-9896-29C0-E4A73853C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388" y="2519178"/>
            <a:ext cx="4464400" cy="34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Testing Tools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Selenium, JUnit, TestNG, and Jenkins for continuous integration.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 Test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individual components or modules of a software to verify that each part functions correctly in isolation.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a single function that calculates the total price of items in a shopping cart.</a:t>
            </a:r>
          </a:p>
        </p:txBody>
      </p:sp>
      <p:pic>
        <p:nvPicPr>
          <p:cNvPr id="6148" name="Picture 4" descr="Top 16 Automation Testing Tools 2024 | Katalon">
            <a:extLst>
              <a:ext uri="{FF2B5EF4-FFF2-40B4-BE49-F238E27FC236}">
                <a16:creationId xmlns:a16="http://schemas.microsoft.com/office/drawing/2014/main" id="{7F38FB5A-C084-468B-1824-E9D6E553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87" y="2346340"/>
            <a:ext cx="5359942" cy="310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7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6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9144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Blackbox vs. Whitebox vs.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Greybox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Blackbox Testing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without knowing the internal code structure. Focuses on inputs and outputs.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a user interface to ensure it behaves as expected.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Whitebox Testing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with knowledge of the internal code structure. Focuses on testing the logic and flow.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Writing tests that verify the path coverage of code.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Greybox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combination of both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blackbox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whitebox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testing, where testers have partial knowledge of the internal structure.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Testing APIs with some understanding of how they work internally.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8FDBF-9778-2882-787E-71759CBD8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977" y="1722228"/>
            <a:ext cx="5165608" cy="44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91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20226</TotalTime>
  <Words>821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Courier New</vt:lpstr>
      <vt:lpstr>Symbol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2 | My takeaways</vt:lpstr>
      <vt:lpstr>Learning 3 | My takeaways</vt:lpstr>
      <vt:lpstr>Learning 4 | My takeaways</vt:lpstr>
      <vt:lpstr>Learning 5 | My takeaways</vt:lpstr>
      <vt:lpstr>Learning 6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529</cp:revision>
  <dcterms:created xsi:type="dcterms:W3CDTF">2022-01-18T12:35:56Z</dcterms:created>
  <dcterms:modified xsi:type="dcterms:W3CDTF">2024-09-05T19:26:12Z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