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533B-4EB3-5B4E-336D-14CC9AB1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385B4-E65E-4F76-F8D3-E973CBDA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6031-E5EB-5ACD-8BE3-1EAEC025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F4BF-0E2A-55E6-01C8-971DCC0C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8537-80B7-8DB5-F1D6-7C67CD2D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6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826B-5366-FB3B-D71A-25635DE3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58FB8-AEBD-BF66-285D-F004DAE2A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EC54-7189-E1B2-BEA1-9B8FC6FA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FE4E-0551-E860-EDA2-7C7D5A72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9DE4-A7BB-B79A-84FC-AAF6B594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5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7A82A-C858-7EF0-6115-5CDFBA7FE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A3920-28B4-2043-0701-87C15F01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8210-E6D9-78EB-89BE-EF06A62F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4D90-E91A-E7E8-9F00-CC70C480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C7CC-638E-AD7B-C4C4-B1579E44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8290-C8EB-60C4-E7D6-97D86ABA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2E52-7DE4-EEBF-7E64-37475251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DC73-F2E9-E761-5B9C-6B85F5A4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0F21-D2CC-19C2-FB5A-C36C6C30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CA3B-9450-B050-53FB-01E1B981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2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E7C0-A8B0-D86B-6699-217B359F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D168-ABB1-E18B-5CB2-A5B89A6A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8C77-0A28-27C0-03ED-51B4274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98CE-26F8-072A-5B6E-852F1290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3A7F-7BA1-4370-37C5-F7498B8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8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9B28-C688-E776-058D-F03DF6A4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2484-35A8-D61A-DCD8-BFD82B660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CAAE-E881-F6C3-BBFB-644C36B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69A6-65E7-7304-D8AD-9B165B27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A379-AC2C-A2F5-804A-36454621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4C6C7-F643-4C6B-1D0C-089DCB3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D39C-7F41-0027-F35B-D60506BC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4FF8-581E-CF0B-8B7D-F7F2172A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60AA-34FF-6211-7732-51A2D01F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8BDD9-8007-F832-865E-3D47E755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D2997-01CE-5BBA-FFA1-7B8A2DEF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6A2D9-7483-C1BB-A01D-E7475DA0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79152-44D3-68B0-0334-C00CFB5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D613D-29AE-CE46-80AE-61A714BF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1A-3DF1-32EA-ECC6-60D90687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6C453-8B7E-3178-BEFE-AD71B096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BD6B5-ADF5-209A-6798-787C60CB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F01F5-8402-EE14-4842-CC83B9B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4395A-7DB6-87AF-1DFE-EB97B156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FDE77-9F28-3866-2EC6-BFCF376A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D071-B031-763C-6B6C-B7C8A37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6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D98D-C363-48B4-8F1A-71956351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547-F817-65F1-6F39-D45D26A3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34F83-3788-2EDD-4696-5CC73E1F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E4E11-C60B-2A39-FB92-F8F8B1B8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22AA8-0380-2F33-DE12-F049770D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1C568-2FCB-A733-A0CF-7B939001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D35A-B3FC-64F7-FF23-BE672A83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08C99-1291-CD7E-4D7B-7DE17E004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E023-7D5F-354F-E991-551FB7E6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48E7D-040C-0981-5EF2-41EC4838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7FCE-F5E4-BA00-03A7-47BA3DDA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3994-8171-48CC-3598-E4080BEA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45A61-9F4C-03FB-453C-A2BD4E7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11B2-20EF-0EA3-DF97-9A29B3A4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8C14-F79A-31E9-8E6C-FE278017D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8BA4-C3BB-4A02-B9A2-365F7F69AF79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25F1-352D-82FC-140B-DFAA943F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3ECF-C413-9040-F6AC-657A9FA9D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4586-79FD-4FF4-8F47-FD3505B26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RgRZhuTMfmsxzabiLvWr_ieZut1YtjBN/view?usp=drive_link" TargetMode="External"/><Relationship Id="rId5" Type="http://schemas.openxmlformats.org/officeDocument/2006/relationships/hyperlink" Target="https://drive.google.com/file/d/1ALKB3L2_xhwZNWJ6pOP_QUNwAU3gL_X3/view?usp=drivesdk" TargetMode="External"/><Relationship Id="rId4" Type="http://schemas.openxmlformats.org/officeDocument/2006/relationships/hyperlink" Target="https://drive.google.com/file/d/1AH-pG8jZRCBylYdOBLglbROdOhr3JE1A/view?usp=drivesd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ology Background Images - Free Download on Freepik">
            <a:extLst>
              <a:ext uri="{FF2B5EF4-FFF2-40B4-BE49-F238E27FC236}">
                <a16:creationId xmlns:a16="http://schemas.microsoft.com/office/drawing/2014/main" id="{F4EF1223-DEE3-36AE-413E-F3866B20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884B1-DA54-F7E2-0B73-B74273DD7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675" y="219456"/>
            <a:ext cx="7470649" cy="987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HMR INSTITUTE OF TECHNOLOGY </a:t>
            </a:r>
            <a:br>
              <a:rPr lang="en-US" sz="3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 </a:t>
            </a:r>
            <a:endParaRPr lang="en-IN" sz="3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9453-F3D4-6B1E-2FB1-87BDA0CA6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816" y="1449446"/>
            <a:ext cx="6722366" cy="56762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TECHEXPO 2K25  PROJECT EXHIBITION</a:t>
            </a:r>
            <a:endParaRPr lang="en-IN" sz="2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3AFA4-B814-3737-6612-7DF70265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12" name="Picture 11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7CABE75C-F8F7-504C-53AC-F64923DA3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7E43CE-635B-603E-A79C-BEDD730A56FC}"/>
              </a:ext>
            </a:extLst>
          </p:cNvPr>
          <p:cNvSpPr txBox="1"/>
          <p:nvPr/>
        </p:nvSpPr>
        <p:spPr>
          <a:xfrm>
            <a:off x="1403600" y="2814124"/>
            <a:ext cx="8053582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- </a:t>
            </a:r>
            <a:r>
              <a:rPr lang="en-IN" sz="2000" dirty="0"/>
              <a:t>AI-Powered Personalized Study Planner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-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–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Hitesh Manral , Ankit Singhal , Abhishek Chauhan, Nitin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- </a:t>
            </a:r>
            <a:r>
              <a:rPr lang="en-US" sz="2000" dirty="0"/>
              <a:t>HMR Institute of Technology and Management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–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22929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AB3C-DDE2-113C-6E8D-371820386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ology Background Images - Free Download on Freepik">
            <a:extLst>
              <a:ext uri="{FF2B5EF4-FFF2-40B4-BE49-F238E27FC236}">
                <a16:creationId xmlns:a16="http://schemas.microsoft.com/office/drawing/2014/main" id="{1C2E6873-0BE6-736A-38AE-733F1BCE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26140-3E0E-7943-68AA-4F090F0A8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12" name="Picture 11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0E9754E0-3276-5898-9D17-DAD9ADEDD9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8AB6FE-E86B-E4A9-8255-709F4847F3B3}"/>
              </a:ext>
            </a:extLst>
          </p:cNvPr>
          <p:cNvSpPr txBox="1"/>
          <p:nvPr/>
        </p:nvSpPr>
        <p:spPr>
          <a:xfrm>
            <a:off x="1932431" y="446251"/>
            <a:ext cx="8327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SOLUTION OVERVIEW</a:t>
            </a:r>
            <a:endParaRPr lang="en-IN" sz="2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F38A7D9-4E98-D527-46CD-F679DAF0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871" y="1627156"/>
            <a:ext cx="8906256" cy="433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explain what problem you are solving and how your project provides a solution.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create effective, personalized study schedules tailored to their goals, skill levels, and time constraints.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planning is time-consuming and often lacks structure, leading to inefficiency and poor retention.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Study Planner uses OpenAI's GPT-4 to generate customized learning schedules based on user inputs (learning goal, skill level, duration).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Google Calendar for seamless scheduling and progress tracking.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personalized learning, productivity, and collaboration.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475E-ABC6-B248-C8D6-3080A46F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ology Background Images - Free Download on Freepik">
            <a:extLst>
              <a:ext uri="{FF2B5EF4-FFF2-40B4-BE49-F238E27FC236}">
                <a16:creationId xmlns:a16="http://schemas.microsoft.com/office/drawing/2014/main" id="{1FB8EC8A-604A-20CD-04C8-0F048C33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5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B735A-E9BE-D4E7-460F-8B82BFEC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12" name="Picture 11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51ED0B98-A51C-255B-1181-1316F580F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74B66B-C459-2531-83D2-E8422D65977F}"/>
              </a:ext>
            </a:extLst>
          </p:cNvPr>
          <p:cNvSpPr txBox="1"/>
          <p:nvPr/>
        </p:nvSpPr>
        <p:spPr>
          <a:xfrm>
            <a:off x="2069208" y="446251"/>
            <a:ext cx="8053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AND ARCHITECTURE</a:t>
            </a:r>
            <a:endParaRPr lang="en-IN" sz="2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84684D7-FAC0-6A9C-6FC7-2E08D552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54" y="2141339"/>
            <a:ext cx="87563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/>
              <a:t>Purpose</a:t>
            </a:r>
            <a:r>
              <a:rPr lang="en-US" dirty="0"/>
              <a:t>: To show the tools, technologies, and structure used to build the project.</a:t>
            </a:r>
          </a:p>
          <a:p>
            <a:pPr rtl="0"/>
            <a:r>
              <a:rPr lang="en-US" b="1" dirty="0"/>
              <a:t>Technology Stack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Software</a:t>
            </a:r>
            <a:r>
              <a:rPr lang="en-US" dirty="0"/>
              <a:t>: Python, Flask, OpenAI GPT-4 API, Google Calendar API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Platforms</a:t>
            </a:r>
            <a:r>
              <a:rPr lang="en-US" dirty="0"/>
              <a:t>: Web application hosted on a server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en-US" dirty="0"/>
              <a:t>: pandas, requests, </a:t>
            </a:r>
            <a:r>
              <a:rPr lang="en-US" dirty="0" err="1"/>
              <a:t>gcalendar</a:t>
            </a:r>
            <a:endParaRPr lang="en-US" dirty="0"/>
          </a:p>
        </p:txBody>
      </p:sp>
      <p:pic>
        <p:nvPicPr>
          <p:cNvPr id="8" name="Picture 7" descr="A diagram of a flowchart&#10;&#10;AI-generated content may be incorrect.">
            <a:extLst>
              <a:ext uri="{FF2B5EF4-FFF2-40B4-BE49-F238E27FC236}">
                <a16:creationId xmlns:a16="http://schemas.microsoft.com/office/drawing/2014/main" id="{988BF323-8295-B9D7-D192-D0B8A4336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08" y="3064644"/>
            <a:ext cx="659930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9CB2-88C7-DE54-62D7-6DC0C4F7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B2240A-4BBF-3A9A-9F78-90D0ACC2F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12" name="Picture 11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8C9B9930-6E16-1CD6-3240-55E45C616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6D2FA7-5AEF-EE4D-3D4E-2DCD7DBD8588}"/>
              </a:ext>
            </a:extLst>
          </p:cNvPr>
          <p:cNvSpPr txBox="1"/>
          <p:nvPr/>
        </p:nvSpPr>
        <p:spPr>
          <a:xfrm>
            <a:off x="2069208" y="446251"/>
            <a:ext cx="8053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PROTOTYPE</a:t>
            </a:r>
            <a:endParaRPr lang="en-IN" sz="2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08D19-B9AB-46CD-C71C-FA0ED4CD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30" y="1351497"/>
            <a:ext cx="87563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/>
              <a:t>Purpose</a:t>
            </a:r>
            <a:r>
              <a:rPr lang="en-US" dirty="0"/>
              <a:t>: To describe how the project was created and demonstrate its real-world functionality via a prototype.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Steps of Implementation</a:t>
            </a:r>
            <a:r>
              <a:rPr lang="en-US" dirty="0"/>
              <a:t>: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: Created a user-friendly web interface for input collection.</a:t>
            </a:r>
          </a:p>
          <a:p>
            <a:pPr marL="342900" indent="-342900" rtl="0">
              <a:buFont typeface="+mj-lt"/>
              <a:buAutoNum type="arabicPeriod"/>
            </a:pPr>
            <a:endParaRPr lang="en-US" dirty="0"/>
          </a:p>
          <a:p>
            <a:pPr marL="342900" indent="-342900" rtl="0">
              <a:buFont typeface="+mj-lt"/>
              <a:buAutoNum type="arabicPeriod"/>
            </a:pPr>
            <a:r>
              <a:rPr lang="en-US" b="1" dirty="0"/>
              <a:t>Development</a:t>
            </a:r>
            <a:r>
              <a:rPr lang="en-US" dirty="0"/>
              <a:t>: Integrated GPT-4 for schedule generation and Google Calendar API for event creation.</a:t>
            </a:r>
          </a:p>
          <a:p>
            <a:pPr marL="342900" indent="-342900" rtl="0">
              <a:buFont typeface="+mj-lt"/>
              <a:buAutoNum type="arabicPeriod"/>
            </a:pPr>
            <a:endParaRPr lang="en-US" dirty="0"/>
          </a:p>
          <a:p>
            <a:pPr marL="342900" indent="-342900" rtl="0">
              <a:buFont typeface="+mj-lt"/>
              <a:buAutoNum type="arabicPeriod"/>
            </a:pPr>
            <a:r>
              <a:rPr lang="en-US" b="1" dirty="0"/>
              <a:t>Testing</a:t>
            </a:r>
            <a:r>
              <a:rPr lang="en-US" dirty="0"/>
              <a:t>: Validated schedule accuracy and calendar syncing across time zones.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Prototype Images/Demo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Screenshot of the web interface with input form.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Sample Google Calendar with generated schedule.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Demo Video.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  <a:p>
            <a:pPr rtl="0"/>
            <a:r>
              <a:rPr lang="en-US" b="1" dirty="0"/>
              <a:t>Challenges &amp; Solutions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i="1" dirty="0"/>
              <a:t>Challenge</a:t>
            </a:r>
            <a:r>
              <a:rPr lang="en-US" dirty="0"/>
              <a:t>: Handling diverse user inputs for varied learning goals.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i="1" dirty="0"/>
              <a:t>Solution</a:t>
            </a:r>
            <a:r>
              <a:rPr lang="en-US" dirty="0"/>
              <a:t>: Fine-tuned GPT-4 prompts for consistent, detailed outputs.</a:t>
            </a:r>
          </a:p>
        </p:txBody>
      </p:sp>
    </p:spTree>
    <p:extLst>
      <p:ext uri="{BB962C8B-B14F-4D97-AF65-F5344CB8AC3E}">
        <p14:creationId xmlns:p14="http://schemas.microsoft.com/office/powerpoint/2010/main" val="274792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B4F1-1A57-A7E9-1AD2-CF484DAA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ology Background Images - Free Download on Freepik">
            <a:extLst>
              <a:ext uri="{FF2B5EF4-FFF2-40B4-BE49-F238E27FC236}">
                <a16:creationId xmlns:a16="http://schemas.microsoft.com/office/drawing/2014/main" id="{95BF0E7D-0DBA-BC94-41EF-B275A1AD2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9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57B94-FC64-54F6-7709-F437BE8C3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12" name="Picture 11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821F54BA-1E4A-4E43-0D16-723A75A8D1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BED7CA-5D9E-9559-DFC5-D83B3ED52C38}"/>
              </a:ext>
            </a:extLst>
          </p:cNvPr>
          <p:cNvSpPr txBox="1"/>
          <p:nvPr/>
        </p:nvSpPr>
        <p:spPr>
          <a:xfrm>
            <a:off x="2069208" y="446251"/>
            <a:ext cx="8053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AND UNIQUENESS</a:t>
            </a:r>
            <a:endParaRPr lang="en-IN" sz="2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9697B-8C8F-3125-6884-4285DAF1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32" y="1864585"/>
            <a:ext cx="87563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/>
              <a:t>Purpose</a:t>
            </a:r>
            <a:r>
              <a:rPr lang="en-US" dirty="0"/>
              <a:t>: To highlight the project’s benefits and what makes it special.</a:t>
            </a:r>
          </a:p>
          <a:p>
            <a:pPr rtl="0"/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Personalized Learning</a:t>
            </a:r>
            <a:r>
              <a:rPr lang="en-US" dirty="0"/>
              <a:t>: Tailored schedules enhance user engagement and retention.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Productivity</a:t>
            </a:r>
            <a:r>
              <a:rPr lang="en-US" dirty="0"/>
              <a:t>: Saves time by automating planning and syncing with calendars.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Community</a:t>
            </a:r>
            <a:r>
              <a:rPr lang="en-US" dirty="0"/>
              <a:t>: Public calendar sharing fosters collaboration and accountability.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Uniqueness</a:t>
            </a:r>
            <a:r>
              <a:rPr lang="en-US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AI-driven personalization with seamless Google Calendar integration.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Adapts dynamically to user skill levels (beginner to advanced).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Cost-efficient, scalable solution for students and lifelong learners.</a:t>
            </a:r>
          </a:p>
        </p:txBody>
      </p:sp>
    </p:spTree>
    <p:extLst>
      <p:ext uri="{BB962C8B-B14F-4D97-AF65-F5344CB8AC3E}">
        <p14:creationId xmlns:p14="http://schemas.microsoft.com/office/powerpoint/2010/main" val="318018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DD78-346C-E54F-F326-CC230C3A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ology Background Images - Free Download on Freepik">
            <a:extLst>
              <a:ext uri="{FF2B5EF4-FFF2-40B4-BE49-F238E27FC236}">
                <a16:creationId xmlns:a16="http://schemas.microsoft.com/office/drawing/2014/main" id="{9AF810F8-8DAA-B505-4E1B-1FA05EA0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9CE81-58E7-3727-EA3B-6FD684DB5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12" name="Picture 11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3979682B-698B-25C6-E0BD-2BD00C37E6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143699-EC69-A4D9-C02C-EF2DB6609902}"/>
              </a:ext>
            </a:extLst>
          </p:cNvPr>
          <p:cNvSpPr txBox="1"/>
          <p:nvPr/>
        </p:nvSpPr>
        <p:spPr>
          <a:xfrm>
            <a:off x="2069208" y="446251"/>
            <a:ext cx="8053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AND REFERENCES</a:t>
            </a:r>
            <a:endParaRPr lang="en-IN" sz="2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66BECD-F1FB-020C-ABD3-B328EC58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31" y="1569612"/>
            <a:ext cx="87563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/>
              <a:t>Purpose</a:t>
            </a:r>
            <a:r>
              <a:rPr lang="en-US" dirty="0"/>
              <a:t>: To share how the project can grow and provide research references.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Future Scope</a:t>
            </a:r>
            <a:r>
              <a:rPr lang="en-US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Add mobile app support for iOS/Android.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New open AI model use </a:t>
            </a:r>
            <a:r>
              <a:rPr lang="en-US"/>
              <a:t>for faster </a:t>
            </a:r>
            <a:r>
              <a:rPr lang="en-US" dirty="0"/>
              <a:t>response.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Add GUI based application for Mac/Window.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progress analytics with visualizations (e.g., completion rates).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Expand to support multiple languages and learning domains.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OpenAI GPT-4 Documentation: https://platform.openai.com/docs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Google Calendar API: https://developers.google.com/calendar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GitHub Repository: https://github.com/arnitxvansh/HACKRPI23</a:t>
            </a:r>
          </a:p>
          <a:p>
            <a:pPr rtl="0"/>
            <a:r>
              <a:rPr lang="en-US" b="1" dirty="0"/>
              <a:t>Closing Line</a:t>
            </a:r>
            <a:r>
              <a:rPr lang="en-US" dirty="0"/>
              <a:t>: "Empowering learners with AI-driven, personalized study plans for a smarter future!"</a:t>
            </a:r>
          </a:p>
        </p:txBody>
      </p:sp>
    </p:spTree>
    <p:extLst>
      <p:ext uri="{BB962C8B-B14F-4D97-AF65-F5344CB8AC3E}">
        <p14:creationId xmlns:p14="http://schemas.microsoft.com/office/powerpoint/2010/main" val="16202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ology Background Images - Free Download on Freepik">
            <a:extLst>
              <a:ext uri="{FF2B5EF4-FFF2-40B4-BE49-F238E27FC236}">
                <a16:creationId xmlns:a16="http://schemas.microsoft.com/office/drawing/2014/main" id="{F36F1905-BA9F-7FCD-8148-BC10E2C2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5EFDBD-84B4-E66D-6CEF-0F50A7235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168" y="219455"/>
            <a:ext cx="1407702" cy="1407702"/>
          </a:xfrm>
          <a:prstGeom prst="rect">
            <a:avLst/>
          </a:prstGeom>
        </p:spPr>
      </p:pic>
      <p:pic>
        <p:nvPicPr>
          <p:cNvPr id="4" name="Picture 3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CD086382-4389-051C-6599-9AFD88417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" y="219455"/>
            <a:ext cx="1407701" cy="1407701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F55548-83D9-940E-3E42-FC56726E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975" y="2672918"/>
            <a:ext cx="8756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344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545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HMR INSTITUTE OF TECHNOLOGY  AND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Kumar</dc:creator>
  <cp:lastModifiedBy>Hitesh Manral</cp:lastModifiedBy>
  <cp:revision>54</cp:revision>
  <dcterms:created xsi:type="dcterms:W3CDTF">2025-04-05T08:49:33Z</dcterms:created>
  <dcterms:modified xsi:type="dcterms:W3CDTF">2025-05-09T06:04:24Z</dcterms:modified>
</cp:coreProperties>
</file>