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Product Management Process for Food Delivery App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By: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hullar 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Product Vision &amp; Goals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**Vision:** Create a seamless, user-friendly food delivery platform.</a:t>
            </a:r>
          </a:p>
          <a:p>
            <a:r>
              <a:t>- **Goals:**</a:t>
            </a:r>
          </a:p>
          <a:p>
            <a:r>
              <a:t>  - Easy order placement &amp; tracking</a:t>
            </a:r>
          </a:p>
          <a:p>
            <a:r>
              <a:t>  - Fast, efficient deliveries</a:t>
            </a:r>
          </a:p>
          <a:p>
            <a:r>
              <a:t>  - Strong restaurant partnerships</a:t>
            </a:r>
          </a:p>
          <a:p>
            <a:r>
              <a:t>  - Secure payments &amp; loyalty programs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Market Research &amp; Competitive Analysis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**Target Audience:** Professionals, students, families.</a:t>
            </a:r>
          </a:p>
          <a:p>
            <a:r>
              <a:t>- **Competitors:** Uber Eats, DoorDash, Zomato.</a:t>
            </a:r>
          </a:p>
          <a:p>
            <a:r>
              <a:t>- **User Needs:** Convenience, fast delivery, secure payments.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Product Strategy &amp; Roadmap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**Phase 1 (MVP - 3-6 months):**</a:t>
            </a:r>
          </a:p>
          <a:p>
            <a:r>
              <a:t>  - Order placement, tracking, payments.</a:t>
            </a:r>
          </a:p>
          <a:p>
            <a:r>
              <a:t>- **Phase 2 (6-12 months):**</a:t>
            </a:r>
          </a:p>
          <a:p>
            <a:r>
              <a:t>  - AI recommendations, loyalty programs.</a:t>
            </a:r>
          </a:p>
          <a:p>
            <a:r>
              <a:t>- **Phase 3 (12+ months):**</a:t>
            </a:r>
          </a:p>
          <a:p>
            <a:r>
              <a:t>  - Cloud kitchens, subscriptions.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Cross-Functional Collaboration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**Product Team:** Defines features &amp; roadmap.</a:t>
            </a:r>
          </a:p>
          <a:p>
            <a:r>
              <a:t>- **Design Team:** UI/UX enhancements.</a:t>
            </a:r>
          </a:p>
          <a:p>
            <a:r>
              <a:t>- **Development Team:** Backend &amp; frontend work.</a:t>
            </a:r>
          </a:p>
          <a:p>
            <a:r>
              <a:t>- **Marketing Team:** Promotions &amp; campaigns.</a:t>
            </a:r>
          </a:p>
          <a:p>
            <a:r>
              <a:t>- **Operations Team:** Delivery optimization.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Development &amp; Agile Execution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**Sprint Planning (2-week cycles):** Prioritize features.</a:t>
            </a:r>
          </a:p>
          <a:p>
            <a:r>
              <a:t>- **Scrum Meetings:** Regular progress updates.</a:t>
            </a:r>
          </a:p>
          <a:p>
            <a:r>
              <a:t>- **Beta Testing:** Soft launch with feedback loop.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Go-To-Market Strategy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**Soft Launch:** Test with small user base.</a:t>
            </a:r>
          </a:p>
          <a:p>
            <a:r>
              <a:t>- **Marketing Plan:** Social media, influencers.</a:t>
            </a:r>
          </a:p>
          <a:p>
            <a:r>
              <a:t>- **Partnerships:** Collaborate with restaurants.</a:t>
            </a:r>
          </a:p>
          <a:p>
            <a:r>
              <a:t>- **Customer Support:** 24/7 chat, email, call support.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5455"/>
          </a:bodyPr>
          <a:p>
            <a:r>
              <a:t>Post-Launch Monitoring &amp; Scaling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**Key Metrics:** DAU, retention, order completion.</a:t>
            </a:r>
          </a:p>
          <a:p>
            <a:r>
              <a:t>- **Continuous Updates:** Performance &amp; feature enhancements.</a:t>
            </a:r>
          </a:p>
          <a:p>
            <a:r>
              <a:t>- **Expansion Plan:** New cities, additional payment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CPH2341</dc:creator>
  <cp:lastModifiedBy>Steve Canny</cp:lastModifiedBy>
  <dcterms:created xsi:type="dcterms:W3CDTF">2013-01-27T09:14:16Z</dcterms:created>
  <dcterms:modified xsi:type="dcterms:W3CDTF">2025-03-06T08:59:22Z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81d2a37beae74951b1e28a8beb364693</vt:lpwstr>
  </property>
</Properties>
</file>