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/>
            </a:pPr>
            <a: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/>
            </a:pPr>
            <a:r>
              <a:t>A Novel Neural Network Architecture</a:t>
            </a:r>
          </a:p>
          <a:p>
            <a:r>
              <a:t>Ashish Vaswani∗, Noam Shazeer∗, Niki Parmar∗, Jakob Uszkoreit∗, Llion Jones∗, Aidan N. Gomez∗†, Łukasz Kaiser∗, Illia Polosukhin∗‡</a:t>
            </a:r>
          </a:p>
          <a:p>
            <a:r>
              <a:t>Google Brain &amp; Google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Addresses limitations of traditional sequence-to-sequence models.</a:t>
            </a:r>
          </a:p>
          <a:p>
            <a:pPr>
              <a:defRPr sz="2000"/>
            </a:pPr>
            <a:r>
              <a:t>Solely relies on attention mechanisms, eliminating recurrence and convolutions.</a:t>
            </a:r>
          </a:p>
          <a:p>
            <a:pPr>
              <a:defRPr sz="2000"/>
            </a:pPr>
            <a:r>
              <a:t>Improves parallelization, training speed, and translation quality.</a:t>
            </a:r>
          </a:p>
          <a:p>
            <a:pPr>
              <a:defRPr sz="2000"/>
            </a:pPr>
            <a:r>
              <a:t>Achieves state-of-the-art results on machine translation and English constituency parsing.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Transformer architecture with encoder and decoder.</a:t>
            </a:r>
          </a:p>
          <a:p>
            <a:pPr>
              <a:defRPr sz="2000"/>
            </a:pPr>
            <a:r>
              <a:t>Multi-head self-attention mechanism for capturing long-range dependencies.</a:t>
            </a:r>
          </a:p>
          <a:p>
            <a:pPr>
              <a:defRPr sz="2000"/>
            </a:pPr>
            <a:r>
              <a:t>Positional encodings to handle sequence order.</a:t>
            </a:r>
          </a:p>
          <a:p>
            <a:pPr>
              <a:defRPr sz="2000"/>
            </a:pPr>
            <a:r>
              <a:t>Adam optimizer for training.</a:t>
            </a:r>
          </a:p>
          <a:p>
            <a:pPr>
              <a:defRPr sz="2000"/>
            </a:pPr>
            <a:r>
              <a:t>WMT 2014 English-to-German and English-to-French datasets used for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Achieved state-of-the-art BLEU scores:</a:t>
            </a:r>
          </a:p>
          <a:p>
            <a:pPr>
              <a:defRPr sz="2000"/>
            </a:pPr>
            <a:r>
              <a:t>- WMT 2014 English-to-German: 28.4</a:t>
            </a:r>
          </a:p>
          <a:p>
            <a:pPr>
              <a:defRPr sz="2000"/>
            </a:pPr>
            <a:r>
              <a:t>- WMT 2014 English-to-French: 41.8</a:t>
            </a:r>
          </a:p>
          <a:p>
            <a:pPr>
              <a:defRPr sz="2000"/>
            </a:pPr>
            <a:r>
              <a:t>Significantly faster training than previous models.</a:t>
            </a:r>
          </a:p>
          <a:p>
            <a:pPr>
              <a:defRPr sz="2000"/>
            </a:pPr>
            <a:r>
              <a:t>Successful application to English constituency parsing.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6400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609600">
                <a:tc>
                  <a:txBody>
                    <a:bodyPr/>
                    <a:lstStyle/>
                    <a:p>
                      <a: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BLEU Score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English-to-German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28.4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English-to-French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41.8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Superior performance attributed to parallelization and efficient attention mechanism.</a:t>
            </a:r>
          </a:p>
          <a:p>
            <a:pPr>
              <a:defRPr sz="2000"/>
            </a:pPr>
            <a:r>
              <a:t>Comparison with prior work highlighting significant improvements in speed and accuracy.</a:t>
            </a:r>
          </a:p>
          <a:p>
            <a:pPr>
              <a:defRPr sz="2000"/>
            </a:pPr>
            <a:r>
              <a:t>Generalizability demonstrated through successful application to other NLP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Transformer: First sequence transduction model based entirely on attention.</a:t>
            </a:r>
          </a:p>
          <a:p>
            <a:pPr>
              <a:defRPr sz="2000"/>
            </a:pPr>
            <a:r>
              <a:t>Significantly faster training and improved performance compared to RNN/CNN-based models.</a:t>
            </a:r>
          </a:p>
          <a:p>
            <a:pPr>
              <a:defRPr sz="2000"/>
            </a:pPr>
            <a:r>
              <a:t>State-of-the-art results on WMT 2014 translation tasks.</a:t>
            </a:r>
          </a:p>
          <a:p>
            <a:pPr>
              <a:defRPr sz="2000"/>
            </a:pPr>
            <a:r>
              <a:t>Future work: Extending to other modalities and exploring local attention mechanisms.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