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>
                <a:solidFill>
                  <a:srgbClr val="FFD700"/>
                </a:solidFill>
                <a:latin typeface="Montserrat"/>
              </a:defRPr>
            </a:pPr>
            <a:r>
              <a:t>ConvNeXt-based Multi-Class Hydrocarbon Spill Classification in Hyperspectral 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>
            <a:spAutoFit/>
          </a:bodyPr>
          <a:lstStyle/>
          <a:p/>
          <a:p>
            <a:pPr algn="ctr">
              <a:defRPr sz="1800">
                <a:solidFill>
                  <a:srgbClr val="C8C8C8"/>
                </a:solidFill>
                <a:latin typeface="Lato"/>
              </a:defRPr>
            </a:pPr>
            <a:r>
              <a:t>Milap Patel, Tathya Patel, Anuja Nair, Tarjni Vyas, Shivani Desai, Sudeep Tanwar</a:t>
            </a:r>
          </a:p>
          <a:p>
            <a:pPr algn="ctr">
              <a:defRPr sz="1600">
                <a:solidFill>
                  <a:srgbClr val="C8C8C8"/>
                </a:solidFill>
                <a:latin typeface="Lato"/>
              </a:defRPr>
            </a:pPr>
            <a:r>
              <a:t>Department of Computer Science and Engineering, School of Technology, Nirma University, Ahmedabad, Gujarat,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Dataset: Hydrocarbon Spill Hyperspectral Dataset (HSHD) with 124 HSIs (1024x1024x20) categorized into four classes: clean, gasoline, motor oil, and thinner.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Methodology: Patch-based approach dividing each HSI into 16 smaller patches (256x256x20) to manage computational complexity while preserving spatial-spectral information.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Model: Fine-tuned ConvNeXt CNN architecture adapted for 20 spectral channels and multi-class classification.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Training: AdamW optimizer, CrossEntropyLoss function, 20 epochs, learning rate scheduler, and early stopping to prevent overfitting.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Additional Context:  The patch-based approach is a common technique to handle large hyperspectral images, balancing computational efficiency and information preservation.  Other CNN architectures were also considered and compared.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ConvNeXt achieved a test accuracy of 96.93% and an F1-score of 0.97.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4: Comparative analysis of ConvNeXt, AlexNet, EfficientNetV2, and ResNet50, showcasing ConvNeXt's superior performance.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5: Training and testing accuracy and loss curves over epochs, demonstrating model convergence and slight overfitting.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6: Confusion matrix illustrating the model's classification performance for each class, highlighting high accuracy and minimal misclassifications.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Additional Context:  The performance metrics (accuracy, F1-score, precision, recall) are standard evaluation measures for classification tasks.  The confusion matrix provides a detailed breakdown of the model's performance across different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2004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4</a:t>
            </a:r>
          </a:p>
        </p:txBody>
      </p:sp>
      <p:pic>
        <p:nvPicPr>
          <p:cNvPr id="4" name="Picture 3" descr="page_5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2004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5</a:t>
            </a:r>
          </a:p>
        </p:txBody>
      </p:sp>
      <p:pic>
        <p:nvPicPr>
          <p:cNvPr id="6" name="Picture 5" descr="page_5_img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657600"/>
            <a:ext cx="32004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6126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ConvNeXt's superior performance is attributed to its hybrid CNN-Transformer architecture, effectively capturing both local and global features in HSIs.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Comparison with other CNN models (AlexNet, EfficientNetV2, ResNet50) highlights ConvNeXt's advantage in handling complex spatial-spectral patterns in hydrocarbon spill detection.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Slight overfitting observed, suggesting potential improvements through regularization techniques or data augmentation.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Confusion matrix analysis reveals high accuracy in classifying clean samples and motor oil, with minor misclassifications between gasoline and thinner, potentially due to overlapping spectral characteristics.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Additional Context: The choice of ConvNeXt was motivated by its recent success in image classification tasks.  Future work could explore different hyperparameter settings or architectural modifications to further improve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Proposed a robust deep learning framework for multi-class hydrocarbon spill classification using HSI and a fine-tuned ConvNeXt model.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Achieved high accuracy (96.93%) and F1-score (0.97) demonstrating the effectiveness of the patch-based approach and ConvNeXt architecture.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Future work: Explore larger datasets, incorporate advanced data augmentation techniques, and investigate real-world deployment for practical applications.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Additional Context: The research contributes to the field of environmental monitoring and disaster response by providing a more accurate and efficient method for detecting hydrocarbon spills.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[1] A. Bhargava, A. Sachdeva, K. Sharma, M. H. Alsharif, P. Uthansakul, and M. Uthansakul, “Hyperspectral imaging and its applications: A review,” Heliyon, vol. 10, no. 12, p. e33208, 2024.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[2] S. S, R. R, S. M, and V. S, “Detection of oil spill events at sea using machine learning,” in 2023 5th International Conference on Inventive Research in Computing Applications (ICIRCA), pp. 53–58, 2023.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[3] K. Sherif, F. H. Rizk, A. M. Zaki, M. M. Eid, N. Khodadadi, A. Ibrahim, A. A. Abdelhamid, L. Abualigah, and E.-S. M. El-Kenawy, “Revolutionizing oil spill detection: A machine learning approach for satellite image classification,” in 2024 International Telecommunications Conference (ITC-Egypt), pp. 245–250, 2024.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[4] N. A. Bui, Y. Oh, and I. Lee, “Oil spill detection and classification through deep learning and tailored data augmentation,” International Journal of Applied Earth Observation and Geoinformation, vol. 129, p. 103845, 2024.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[5] J. Yang, Y. Hu, J. Zhang, Y. Ma, Z. Li, and Z. Jiang, “Identification of marine oil spill pollution using hyperspectral combined with thermal infrared remote sensing,” Frontiers in Marine Science, vol. 10, 2023.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[6] J. M. Haut, S. Moreno-Alvarez, R. Pastor-Vargas, A. Perez-Garcia, and M. E. Paoletti, “Cloud-based analysis of large-scale hyperspectral imagery for oil spill detection,” IEEE Journal of Selected Topics in Applied Earth Observations and Remote Sensing, vol. 17, pp. 2461–2474, 2024.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[7] S. Jia, S. Jiang, Z. Lin, N. Li, M. Xu, and S. Yu, “A survey: Deep learning for hyperspectral image classification with few labeled samples,” Neurocomputing, vol. 448, pp. 179–204, 2021.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[8] D. Rivas-Lalaleo and C. Hernandez, “Hydrocarbon spill hyperspectral dataset (hshd,” 2024.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[9] Spectral Python Development Team, “Spectral python (spy).” Accessed: 2025-01-19.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[10] Z. Liu, H. Mao, C.-Y. Wu, C. Feichtenhofer, T. Darrell, and S. Xie, “A convnet for the 2020s,” 2022.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[11] A. Dosovitskiy, L. Beyer, A. Kolesnikov, D. Weissenborn, X. Zhai, T. Unterthiner, M. Dehghani, M. Minderer, G. Heigold, S. Gelly, J. Uszkoreit, and N. Houlsby, “An image is worth 16x16 words: Transformers for image recognition at scale,”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