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Transformer: A Novel Neural Network Architecture for Machine Translation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Authors: Vaswani et al.</a:t>
            </a:r>
          </a:p>
          <a:p>
            <a:r>
              <a:t>Date: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Details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914400">
                <a:tc>
                  <a:txBody>
                    <a:bodyPr/>
                    <a:lstStyle/>
                    <a:p>
                      <a: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Adam 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Used for training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Learning Rate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Linear increase, then decrease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914400">
                <a:tc>
                  <a:txBody>
                    <a:bodyPr/>
                    <a:lstStyle/>
                    <a:p>
                      <a: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BLEU Score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English-German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28.4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English-French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Machine translation is a challenging task that requires understanding input sentences.</a:t>
            </a:r>
          </a:p>
          <a:p>
            <a:r>
              <a:t>Traditional sequence-to-sequence models have limitations.</a:t>
            </a:r>
          </a:p>
          <a:p>
            <a:r>
              <a:t>The Transformer addresses these limitations.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Transformer consists of an encoder and a decoder.</a:t>
            </a:r>
          </a:p>
          <a:p>
            <a:r>
              <a:t>The encoder processes tokens into vectors.</a:t>
            </a:r>
          </a:p>
          <a:p>
            <a:r>
              <a:t>The decoder generates output tokens.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Consists of stacked identical layers.</a:t>
            </a:r>
          </a:p>
          <a:p>
            <a:r>
              <a:t>Each layer includes:</a:t>
            </a:r>
          </a:p>
          <a:p>
            <a:r>
              <a:t>- Self-attention mechanism</a:t>
            </a:r>
          </a:p>
          <a:p>
            <a:r>
              <a:t>- Position-wise feed-forward network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Self-Attention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Allows the model to attend to all positions in the input sequence.</a:t>
            </a:r>
          </a:p>
          <a:p>
            <a:r>
              <a:t>Key components:</a:t>
            </a:r>
          </a:p>
          <a:p>
            <a:r>
              <a:t>- Query (Q)</a:t>
            </a:r>
          </a:p>
          <a:p>
            <a:r>
              <a:t>- Key (K)</a:t>
            </a:r>
          </a:p>
          <a:p>
            <a:r>
              <a:t>- Value (V)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Uses Adam optimizer with a scheduled learning rate.</a:t>
            </a:r>
          </a:p>
          <a:p>
            <a:r>
              <a:t>Trained on WMT 2014 English-German dataset.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Achieves state-of-the-art results in translation tasks.</a:t>
            </a:r>
          </a:p>
          <a:p>
            <a:r>
              <a:t>Outperforms previous models.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Extending the Transformer to other tasks.</a:t>
            </a:r>
          </a:p>
          <a:p>
            <a:r>
              <a:t>Investigating local attention mechanisms.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685800">
                <a:tc>
                  <a:txBody>
                    <a:bodyPr/>
                    <a:lstStyle/>
                    <a:p>
                      <a: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Encoder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Processes input sequence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Decoder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Generates output sequence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Self-Attention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Captures dependencies across sequence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