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22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5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56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29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1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76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18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7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9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79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14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50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F197835-09C1-4B13-865A-F249A9FB74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Tableau’s </a:t>
            </a:r>
            <a:br>
              <a:rPr lang="en-US" sz="4400" dirty="0"/>
            </a:br>
            <a:r>
              <a:rPr lang="en-US" sz="4400" dirty="0"/>
              <a:t>Dashboards and stories</a:t>
            </a:r>
            <a:endParaRPr lang="en-US"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2201E97-7C4F-4236-9DE3-A8475DD887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					</a:t>
            </a:r>
          </a:p>
          <a:p>
            <a:endParaRPr lang="en-US" dirty="0"/>
          </a:p>
          <a:p>
            <a:r>
              <a:rPr lang="en-US" dirty="0"/>
              <a:t>							</a:t>
            </a:r>
            <a:r>
              <a:rPr lang="en-US" sz="4000" dirty="0"/>
              <a:t>Created by : Hitesh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D0BA5523-6861-4AF7-B065-16654153A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3900"/>
            <a:ext cx="12192001" cy="547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4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1">
            <a:extLst>
              <a:ext uri="{FF2B5EF4-FFF2-40B4-BE49-F238E27FC236}">
                <a16:creationId xmlns:a16="http://schemas.microsoft.com/office/drawing/2014/main" id="{25DC9104-E37A-41CB-855F-A9895C62A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3900"/>
            <a:ext cx="12192001" cy="547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2">
            <a:extLst>
              <a:ext uri="{FF2B5EF4-FFF2-40B4-BE49-F238E27FC236}">
                <a16:creationId xmlns:a16="http://schemas.microsoft.com/office/drawing/2014/main" id="{B00B5445-E839-4485-A9FC-B1150A4A8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3900"/>
            <a:ext cx="12192001" cy="547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3">
            <a:extLst>
              <a:ext uri="{FF2B5EF4-FFF2-40B4-BE49-F238E27FC236}">
                <a16:creationId xmlns:a16="http://schemas.microsoft.com/office/drawing/2014/main" id="{5E296F58-12FD-4B3B-A41B-8B3A2A573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3900"/>
            <a:ext cx="12192001" cy="547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 14">
            <a:extLst>
              <a:ext uri="{FF2B5EF4-FFF2-40B4-BE49-F238E27FC236}">
                <a16:creationId xmlns:a16="http://schemas.microsoft.com/office/drawing/2014/main" id="{0D9A44DE-7921-4F9D-87B7-472BBC0FF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3900"/>
            <a:ext cx="12192001" cy="547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</TotalTime>
  <Words>21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Tableau’s  Dashboards and stories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Tableau’s  Dashboards and stories</dc:title>
  <dc:creator/>
  <cp:lastModifiedBy>Hitesh .</cp:lastModifiedBy>
  <cp:revision>1</cp:revision>
  <dcterms:created xsi:type="dcterms:W3CDTF">2021-07-17T03:57:14Z</dcterms:created>
  <dcterms:modified xsi:type="dcterms:W3CDTF">2021-07-17T04:16:56Z</dcterms:modified>
</cp:coreProperties>
</file>