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LSTM</c:v>
                </c:pt>
                <c:pt idx="1">
                  <c:v>GRU</c:v>
                </c:pt>
                <c:pt idx="2">
                  <c:v>RNN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0.16389999999999999</c:v>
                </c:pt>
                <c:pt idx="1">
                  <c:v>0.17119000000000001</c:v>
                </c:pt>
                <c:pt idx="2">
                  <c:v>0.18390000000000001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F8-0C4B-9EFC-D8D28E5BEE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8872255"/>
        <c:axId val="628823631"/>
      </c:barChart>
      <c:catAx>
        <c:axId val="658872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823631"/>
        <c:crosses val="autoZero"/>
        <c:auto val="1"/>
        <c:lblAlgn val="ctr"/>
        <c:lblOffset val="100"/>
        <c:noMultiLvlLbl val="0"/>
      </c:catAx>
      <c:valAx>
        <c:axId val="628823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887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dist="50800" sx="1000" sy="1000" algn="ctr" rotWithShape="0">
        <a:srgbClr val="000000"/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BBC5-505C-D440-B493-936E4410B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AB858-9D8F-D845-AD01-FC5419A46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0BBF-4B9A-3745-A564-E73DBDE8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160DA-144C-3647-904C-94EE1810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92965-FDC3-374B-BC3A-43FD8351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9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7506-5422-DA40-A040-F3FCB735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DD75D-54A6-9648-843B-1B5BF2B10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B6D00-9340-A34A-87AB-94915781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D9A1F-A03E-5548-956B-1FCA281B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71AC5-1672-3A40-8358-C7EF8577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4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BA7E8-9819-A045-89ED-B7A7A6A7E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35E34-7317-BD41-8D32-067960B3B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30335-E2EF-BF4A-A607-0F524DAB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FE72E-F55F-A34B-8EE4-8289DB44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0C970-1851-504E-9995-184C30C8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1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03EC-5328-6A48-8E23-479B478E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6A97-77E5-6C46-A432-58C3C826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BFA2F-9908-F444-B00C-0D0EF762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3B63-6CF2-7E41-ADA3-D707D7EC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5CF58-DD85-0E4C-BA5B-5B3F7DF5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7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9A89-2D8D-AD4B-8A25-1F65B20D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24052-E863-8549-BFDB-6E44BBCA5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6B881-4C65-1244-A65E-8630FD1F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D52DA-201A-C244-A443-5BA9F474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23ADD-EC70-664F-A7E8-59566484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3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C6AA-F86F-5244-9EE4-FD7ABABE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7350-5E8A-CA4C-877E-B2F1F6BD8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AABEF-3494-094D-8ECC-4C4C5ACBE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0BA17-F357-084A-990C-12090BF9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9B9A3-250E-4544-9E3B-B7828B18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1496A-5DDB-1B48-8F73-3A269517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6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F015-9149-624D-BCB8-897BAFAF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3AAE2-9C26-D149-82B5-56D04396E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0C854-B746-8141-8746-908A24EDC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6B438-28C7-F34F-9A36-73973D89A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5C6F9-7ECD-5540-89BE-AA2E33B67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63925-F5A5-3841-A40F-DE38127D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42DD1-AA46-5043-94C8-E8834418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016B2-6FB5-2A49-9100-710CBC58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6784-961A-AB4D-A697-FC3DE455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600A3-2FEE-EF4B-A64E-1BC883C7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4C1CF-9C74-EE45-AEB2-CF48D245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BE421-D9D8-964C-94F1-2A5FF2E6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9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FB0CE6-7027-5A43-B175-C41CF193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E7F5C-840C-5C4E-ACA0-1C2D18EE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A1E22-CD0F-B944-8E70-F629CBE9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4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8DEB-C768-CE4B-908E-695F7354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A168-AE54-7242-A9FF-3277292EA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F3A1C-3273-414A-B18A-D799BD50E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926AF-1967-0D4F-AFAD-D9D6B6F6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F0A05-571B-DA48-8D0A-FD584542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40588-90BF-F24D-87B2-CE0477F5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BD86-928A-F74C-B07A-A85F93DD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091E8-96B0-E544-A587-E003B880F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19E98-AEA3-F140-AB1E-7C594FCE2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9EE20-DBFB-4742-A1D3-6254A777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BB9E7-8919-A542-ABC5-AB396B63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743D0-BA20-C445-A58D-56853B63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E252F-7D6D-A541-A20A-A9DAD007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5B625-AC10-DA4E-99C3-63B90ADB4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61A2C-7BEB-4D45-A2E5-79BB4EDF9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3E2A8-F560-D140-9CE2-1B42B1329451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81B4C-164F-9F49-B7D4-4BF3B7866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D8013-0115-B344-98E7-469D7E023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3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class/cs224n/reports/custom/15722887.pdf" TargetMode="External"/><Relationship Id="rId2" Type="http://schemas.openxmlformats.org/officeDocument/2006/relationships/hyperlink" Target="https://web.stanford.edu/class/archive/cs/cs224n/cs224n.1174/reports/2731315.pdf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7521-F82B-D34C-9E3C-235D79C1C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646CD-66E1-5141-A678-91973EB64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 name</a:t>
            </a:r>
          </a:p>
        </p:txBody>
      </p:sp>
    </p:spTree>
    <p:extLst>
      <p:ext uri="{BB962C8B-B14F-4D97-AF65-F5344CB8AC3E}">
        <p14:creationId xmlns:p14="http://schemas.microsoft.com/office/powerpoint/2010/main" val="227464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6473-601B-644E-9185-7F9902F7E0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9268A-2279-7F45-8794-C6D5B5097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Automated Essay Grading with feedback</a:t>
            </a:r>
          </a:p>
        </p:txBody>
      </p:sp>
    </p:spTree>
    <p:extLst>
      <p:ext uri="{BB962C8B-B14F-4D97-AF65-F5344CB8AC3E}">
        <p14:creationId xmlns:p14="http://schemas.microsoft.com/office/powerpoint/2010/main" val="409783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0DB3-CFC0-F242-BBD4-101048CB3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Our model</a:t>
            </a:r>
          </a:p>
        </p:txBody>
      </p:sp>
      <p:pic>
        <p:nvPicPr>
          <p:cNvPr id="13" name="Content Placeholder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099D8799-D198-7342-8066-D96A4FB75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812" y="1965325"/>
            <a:ext cx="10186988" cy="4527550"/>
          </a:xfrm>
        </p:spPr>
      </p:pic>
    </p:spTree>
    <p:extLst>
      <p:ext uri="{BB962C8B-B14F-4D97-AF65-F5344CB8AC3E}">
        <p14:creationId xmlns:p14="http://schemas.microsoft.com/office/powerpoint/2010/main" val="372079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5AB2C-0008-2C4D-83DF-A1CA4EBB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Chunk Prediction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ECC979-D31A-F04E-A927-C1F615B29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514" y="525312"/>
            <a:ext cx="7131865" cy="554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9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B107-2FE7-EA4D-BBB3-AE0B5AA59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D6E7ED3-1B65-9642-B956-93F88604339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41187716"/>
              </p:ext>
            </p:extLst>
          </p:nvPr>
        </p:nvGraphicFramePr>
        <p:xfrm>
          <a:off x="6172202" y="3186340"/>
          <a:ext cx="5181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3">
                  <a:extLst>
                    <a:ext uri="{9D8B030D-6E8A-4147-A177-3AD203B41FA5}">
                      <a16:colId xmlns:a16="http://schemas.microsoft.com/office/drawing/2014/main" val="2998991604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40415592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931411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539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 embedding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Glove vectors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0.1639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4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086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F765AB2-7AC6-5C43-B0D4-E450A6D9AE1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1431290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672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1841-607F-7B40-9F5D-7A64C9B9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A987-3182-FE4C-A270-58858B1A08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48F09-8B48-C840-B87F-52ECE433C9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0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B2C6-F5EE-C146-9AC5-A35EA9F5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FB4CC-3065-5E47-A0FA-9FB0B8524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600" y="4253137"/>
            <a:ext cx="5181600" cy="1603375"/>
          </a:xfrm>
        </p:spPr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EA74D-FB93-5E4B-B43A-01F374F7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75577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https://web.stanford.edu/class/archive/cs/cs224n/cs224n.1174/reports/2731315.pdf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A8451C-0524-8242-AA6B-DD1AF8AB866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181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http://web.stanford.edu/class/cs224n/reports/custom/15722887.pdf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B94583D-C394-9A4C-BC3F-F5993BB5057B}"/>
              </a:ext>
            </a:extLst>
          </p:cNvPr>
          <p:cNvSpPr txBox="1">
            <a:spLocks/>
          </p:cNvSpPr>
          <p:nvPr/>
        </p:nvSpPr>
        <p:spPr>
          <a:xfrm>
            <a:off x="6172200" y="4176938"/>
            <a:ext cx="5181600" cy="175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4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76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Name</vt:lpstr>
      <vt:lpstr>Problem Description</vt:lpstr>
      <vt:lpstr>Our model</vt:lpstr>
      <vt:lpstr>Chunk Prediction</vt:lpstr>
      <vt:lpstr>Results</vt:lpstr>
      <vt:lpstr>PowerPoint Presentation</vt:lpstr>
      <vt:lpstr>Related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Description</dc:title>
  <dc:creator>Dhruv Sharma</dc:creator>
  <cp:lastModifiedBy>Dhruv Sharma</cp:lastModifiedBy>
  <cp:revision>7</cp:revision>
  <dcterms:created xsi:type="dcterms:W3CDTF">2019-04-14T02:40:50Z</dcterms:created>
  <dcterms:modified xsi:type="dcterms:W3CDTF">2019-04-14T03:46:46Z</dcterms:modified>
</cp:coreProperties>
</file>