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handoutMasterIdLst>
    <p:handoutMasterId r:id="rId14"/>
  </p:handoutMasterIdLst>
  <p:sldIdLst>
    <p:sldId id="324" r:id="rId5"/>
    <p:sldId id="302" r:id="rId6"/>
    <p:sldId id="315" r:id="rId7"/>
    <p:sldId id="325" r:id="rId8"/>
    <p:sldId id="294" r:id="rId9"/>
    <p:sldId id="295" r:id="rId10"/>
    <p:sldId id="326" r:id="rId11"/>
    <p:sldId id="31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F8DC9D-674F-4D2A-8BF7-B591D0FCFAD2}" v="27" dt="2025-02-24T14:22:42.851"/>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33" autoAdjust="0"/>
  </p:normalViewPr>
  <p:slideViewPr>
    <p:cSldViewPr snapToGrid="0">
      <p:cViewPr>
        <p:scale>
          <a:sx n="69" d="100"/>
          <a:sy n="69" d="100"/>
        </p:scale>
        <p:origin x="564" y="68"/>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tesh Choudhary" userId="5e643cca9c164d5b" providerId="LiveId" clId="{DCF8DC9D-674F-4D2A-8BF7-B591D0FCFAD2}"/>
    <pc:docChg chg="undo redo custSel addSld delSld modSld">
      <pc:chgData name="Hitesh Choudhary" userId="5e643cca9c164d5b" providerId="LiveId" clId="{DCF8DC9D-674F-4D2A-8BF7-B591D0FCFAD2}" dt="2025-02-24T14:24:06.468" v="943" actId="2696"/>
      <pc:docMkLst>
        <pc:docMk/>
      </pc:docMkLst>
      <pc:sldChg chg="addSp delSp modSp mod">
        <pc:chgData name="Hitesh Choudhary" userId="5e643cca9c164d5b" providerId="LiveId" clId="{DCF8DC9D-674F-4D2A-8BF7-B591D0FCFAD2}" dt="2025-02-24T14:21:39.454" v="915" actId="1076"/>
        <pc:sldMkLst>
          <pc:docMk/>
          <pc:sldMk cId="25800700" sldId="294"/>
        </pc:sldMkLst>
        <pc:spChg chg="add mod">
          <ac:chgData name="Hitesh Choudhary" userId="5e643cca9c164d5b" providerId="LiveId" clId="{DCF8DC9D-674F-4D2A-8BF7-B591D0FCFAD2}" dt="2025-02-24T13:53:04.015" v="666" actId="33524"/>
          <ac:spMkLst>
            <pc:docMk/>
            <pc:sldMk cId="25800700" sldId="294"/>
            <ac:spMk id="4" creationId="{AC18DE2B-CDF0-5F99-3FE0-A6FC3F55AFCB}"/>
          </ac:spMkLst>
        </pc:spChg>
        <pc:spChg chg="mod">
          <ac:chgData name="Hitesh Choudhary" userId="5e643cca9c164d5b" providerId="LiveId" clId="{DCF8DC9D-674F-4D2A-8BF7-B591D0FCFAD2}" dt="2025-02-24T13:45:53.961" v="499"/>
          <ac:spMkLst>
            <pc:docMk/>
            <pc:sldMk cId="25800700" sldId="294"/>
            <ac:spMk id="8" creationId="{3EEDAF89-0ECD-416A-93E5-A300FF0B9702}"/>
          </ac:spMkLst>
        </pc:spChg>
        <pc:graphicFrameChg chg="del">
          <ac:chgData name="Hitesh Choudhary" userId="5e643cca9c164d5b" providerId="LiveId" clId="{DCF8DC9D-674F-4D2A-8BF7-B591D0FCFAD2}" dt="2025-02-24T13:45:38.884" v="482" actId="21"/>
          <ac:graphicFrameMkLst>
            <pc:docMk/>
            <pc:sldMk cId="25800700" sldId="294"/>
            <ac:graphicFrameMk id="16" creationId="{BBB34574-6177-4514-8D8E-C0DCBFBE0D93}"/>
          </ac:graphicFrameMkLst>
        </pc:graphicFrameChg>
        <pc:picChg chg="add mod">
          <ac:chgData name="Hitesh Choudhary" userId="5e643cca9c164d5b" providerId="LiveId" clId="{DCF8DC9D-674F-4D2A-8BF7-B591D0FCFAD2}" dt="2025-02-24T13:47:05.410" v="506" actId="14100"/>
          <ac:picMkLst>
            <pc:docMk/>
            <pc:sldMk cId="25800700" sldId="294"/>
            <ac:picMk id="3" creationId="{7E52D2C5-1BA7-02F1-7EC5-F1AA4173B223}"/>
          </ac:picMkLst>
        </pc:picChg>
        <pc:picChg chg="add mod">
          <ac:chgData name="Hitesh Choudhary" userId="5e643cca9c164d5b" providerId="LiveId" clId="{DCF8DC9D-674F-4D2A-8BF7-B591D0FCFAD2}" dt="2025-02-24T14:21:39.454" v="915" actId="1076"/>
          <ac:picMkLst>
            <pc:docMk/>
            <pc:sldMk cId="25800700" sldId="294"/>
            <ac:picMk id="6" creationId="{1338A8A5-66C8-ABA8-92B3-D0063DF41721}"/>
          </ac:picMkLst>
        </pc:picChg>
      </pc:sldChg>
      <pc:sldChg chg="addSp delSp modSp mod">
        <pc:chgData name="Hitesh Choudhary" userId="5e643cca9c164d5b" providerId="LiveId" clId="{DCF8DC9D-674F-4D2A-8BF7-B591D0FCFAD2}" dt="2025-02-24T14:22:13.304" v="917" actId="1076"/>
        <pc:sldMkLst>
          <pc:docMk/>
          <pc:sldMk cId="2575421478" sldId="295"/>
        </pc:sldMkLst>
        <pc:spChg chg="add del mod">
          <ac:chgData name="Hitesh Choudhary" userId="5e643cca9c164d5b" providerId="LiveId" clId="{DCF8DC9D-674F-4D2A-8BF7-B591D0FCFAD2}" dt="2025-02-24T13:56:07.011" v="708"/>
          <ac:spMkLst>
            <pc:docMk/>
            <pc:sldMk cId="2575421478" sldId="295"/>
            <ac:spMk id="4" creationId="{376A6014-836D-FE3F-CF50-E341AA56605E}"/>
          </ac:spMkLst>
        </pc:spChg>
        <pc:spChg chg="mod">
          <ac:chgData name="Hitesh Choudhary" userId="5e643cca9c164d5b" providerId="LiveId" clId="{DCF8DC9D-674F-4D2A-8BF7-B591D0FCFAD2}" dt="2025-02-24T13:54:16.328" v="700"/>
          <ac:spMkLst>
            <pc:docMk/>
            <pc:sldMk cId="2575421478" sldId="295"/>
            <ac:spMk id="5" creationId="{BA86A9EC-640F-47FB-AA92-2851B3012347}"/>
          </ac:spMkLst>
        </pc:spChg>
        <pc:spChg chg="add del mod">
          <ac:chgData name="Hitesh Choudhary" userId="5e643cca9c164d5b" providerId="LiveId" clId="{DCF8DC9D-674F-4D2A-8BF7-B591D0FCFAD2}" dt="2025-02-24T14:00:14.903" v="720"/>
          <ac:spMkLst>
            <pc:docMk/>
            <pc:sldMk cId="2575421478" sldId="295"/>
            <ac:spMk id="6" creationId="{654A54C1-DE65-BBC5-718F-E077CEB55F34}"/>
          </ac:spMkLst>
        </pc:spChg>
        <pc:spChg chg="add">
          <ac:chgData name="Hitesh Choudhary" userId="5e643cca9c164d5b" providerId="LiveId" clId="{DCF8DC9D-674F-4D2A-8BF7-B591D0FCFAD2}" dt="2025-02-24T13:59:39.588" v="712"/>
          <ac:spMkLst>
            <pc:docMk/>
            <pc:sldMk cId="2575421478" sldId="295"/>
            <ac:spMk id="7" creationId="{94BD21FD-672E-AE59-FC70-E7B3C7AA4167}"/>
          </ac:spMkLst>
        </pc:spChg>
        <pc:spChg chg="add">
          <ac:chgData name="Hitesh Choudhary" userId="5e643cca9c164d5b" providerId="LiveId" clId="{DCF8DC9D-674F-4D2A-8BF7-B591D0FCFAD2}" dt="2025-02-24T13:59:48.965" v="715"/>
          <ac:spMkLst>
            <pc:docMk/>
            <pc:sldMk cId="2575421478" sldId="295"/>
            <ac:spMk id="9" creationId="{F9986B38-74C2-E6EC-9738-3077F122591A}"/>
          </ac:spMkLst>
        </pc:spChg>
        <pc:spChg chg="add mod">
          <ac:chgData name="Hitesh Choudhary" userId="5e643cca9c164d5b" providerId="LiveId" clId="{DCF8DC9D-674F-4D2A-8BF7-B591D0FCFAD2}" dt="2025-02-24T14:00:11.974" v="718" actId="6549"/>
          <ac:spMkLst>
            <pc:docMk/>
            <pc:sldMk cId="2575421478" sldId="295"/>
            <ac:spMk id="10" creationId="{44F7C271-1AE7-7AED-D23F-8F0E37F97747}"/>
          </ac:spMkLst>
        </pc:spChg>
        <pc:spChg chg="add mod">
          <ac:chgData name="Hitesh Choudhary" userId="5e643cca9c164d5b" providerId="LiveId" clId="{DCF8DC9D-674F-4D2A-8BF7-B591D0FCFAD2}" dt="2025-02-24T14:03:36.091" v="839" actId="1076"/>
          <ac:spMkLst>
            <pc:docMk/>
            <pc:sldMk cId="2575421478" sldId="295"/>
            <ac:spMk id="12" creationId="{B5AB34D9-0A98-7BE8-92C6-2D346876DB62}"/>
          </ac:spMkLst>
        </pc:spChg>
        <pc:graphicFrameChg chg="del">
          <ac:chgData name="Hitesh Choudhary" userId="5e643cca9c164d5b" providerId="LiveId" clId="{DCF8DC9D-674F-4D2A-8BF7-B591D0FCFAD2}" dt="2025-02-24T13:53:37.073" v="667" actId="21"/>
          <ac:graphicFrameMkLst>
            <pc:docMk/>
            <pc:sldMk cId="2575421478" sldId="295"/>
            <ac:graphicFrameMk id="8" creationId="{9A8E8C2A-A8BD-45E2-9295-7C18164F12B0}"/>
          </ac:graphicFrameMkLst>
        </pc:graphicFrameChg>
        <pc:picChg chg="add mod">
          <ac:chgData name="Hitesh Choudhary" userId="5e643cca9c164d5b" providerId="LiveId" clId="{DCF8DC9D-674F-4D2A-8BF7-B591D0FCFAD2}" dt="2025-02-24T13:55:36.614" v="705" actId="14100"/>
          <ac:picMkLst>
            <pc:docMk/>
            <pc:sldMk cId="2575421478" sldId="295"/>
            <ac:picMk id="3" creationId="{92E1BBC8-F3AB-C02C-0C52-F8BACF7F929D}"/>
          </ac:picMkLst>
        </pc:picChg>
        <pc:picChg chg="add mod">
          <ac:chgData name="Hitesh Choudhary" userId="5e643cca9c164d5b" providerId="LiveId" clId="{DCF8DC9D-674F-4D2A-8BF7-B591D0FCFAD2}" dt="2025-02-24T14:22:13.304" v="917" actId="1076"/>
          <ac:picMkLst>
            <pc:docMk/>
            <pc:sldMk cId="2575421478" sldId="295"/>
            <ac:picMk id="14" creationId="{038D0274-7DD3-0FBD-30BF-2390578A23FB}"/>
          </ac:picMkLst>
        </pc:picChg>
      </pc:sldChg>
      <pc:sldChg chg="modSp mod">
        <pc:chgData name="Hitesh Choudhary" userId="5e643cca9c164d5b" providerId="LiveId" clId="{DCF8DC9D-674F-4D2A-8BF7-B591D0FCFAD2}" dt="2025-02-24T13:53:55.910" v="682" actId="20577"/>
        <pc:sldMkLst>
          <pc:docMk/>
          <pc:sldMk cId="1341901065" sldId="302"/>
        </pc:sldMkLst>
        <pc:spChg chg="mod">
          <ac:chgData name="Hitesh Choudhary" userId="5e643cca9c164d5b" providerId="LiveId" clId="{DCF8DC9D-674F-4D2A-8BF7-B591D0FCFAD2}" dt="2025-02-24T13:53:55.910" v="682" actId="20577"/>
          <ac:spMkLst>
            <pc:docMk/>
            <pc:sldMk cId="1341901065" sldId="302"/>
            <ac:spMk id="7" creationId="{B21C28F5-3CA3-4B78-B5C9-550C00BB3174}"/>
          </ac:spMkLst>
        </pc:spChg>
      </pc:sldChg>
      <pc:sldChg chg="del">
        <pc:chgData name="Hitesh Choudhary" userId="5e643cca9c164d5b" providerId="LiveId" clId="{DCF8DC9D-674F-4D2A-8BF7-B591D0FCFAD2}" dt="2025-02-24T14:18:24.467" v="898" actId="2696"/>
        <pc:sldMkLst>
          <pc:docMk/>
          <pc:sldMk cId="3401748718" sldId="304"/>
        </pc:sldMkLst>
      </pc:sldChg>
      <pc:sldChg chg="del">
        <pc:chgData name="Hitesh Choudhary" userId="5e643cca9c164d5b" providerId="LiveId" clId="{DCF8DC9D-674F-4D2A-8BF7-B591D0FCFAD2}" dt="2025-02-24T14:18:29.166" v="900" actId="2696"/>
        <pc:sldMkLst>
          <pc:docMk/>
          <pc:sldMk cId="3007378520" sldId="310"/>
        </pc:sldMkLst>
      </pc:sldChg>
      <pc:sldChg chg="del">
        <pc:chgData name="Hitesh Choudhary" userId="5e643cca9c164d5b" providerId="LiveId" clId="{DCF8DC9D-674F-4D2A-8BF7-B591D0FCFAD2}" dt="2025-02-24T14:18:31.551" v="901" actId="2696"/>
        <pc:sldMkLst>
          <pc:docMk/>
          <pc:sldMk cId="3903608907" sldId="311"/>
        </pc:sldMkLst>
      </pc:sldChg>
      <pc:sldChg chg="del">
        <pc:chgData name="Hitesh Choudhary" userId="5e643cca9c164d5b" providerId="LiveId" clId="{DCF8DC9D-674F-4D2A-8BF7-B591D0FCFAD2}" dt="2025-02-24T14:18:21.049" v="897" actId="2696"/>
        <pc:sldMkLst>
          <pc:docMk/>
          <pc:sldMk cId="4120671462" sldId="312"/>
        </pc:sldMkLst>
      </pc:sldChg>
      <pc:sldChg chg="addSp delSp modSp mod">
        <pc:chgData name="Hitesh Choudhary" userId="5e643cca9c164d5b" providerId="LiveId" clId="{DCF8DC9D-674F-4D2A-8BF7-B591D0FCFAD2}" dt="2025-02-24T14:22:46.160" v="919" actId="1076"/>
        <pc:sldMkLst>
          <pc:docMk/>
          <pc:sldMk cId="715534863" sldId="313"/>
        </pc:sldMkLst>
        <pc:spChg chg="del mod">
          <ac:chgData name="Hitesh Choudhary" userId="5e643cca9c164d5b" providerId="LiveId" clId="{DCF8DC9D-674F-4D2A-8BF7-B591D0FCFAD2}" dt="2025-02-24T14:19:08.435" v="905"/>
          <ac:spMkLst>
            <pc:docMk/>
            <pc:sldMk cId="715534863" sldId="313"/>
            <ac:spMk id="3" creationId="{123F6824-E409-4436-9F53-FF50E9FB0CC0}"/>
          </ac:spMkLst>
        </pc:spChg>
        <pc:spChg chg="del">
          <ac:chgData name="Hitesh Choudhary" userId="5e643cca9c164d5b" providerId="LiveId" clId="{DCF8DC9D-674F-4D2A-8BF7-B591D0FCFAD2}" dt="2025-02-24T14:18:59.627" v="903" actId="21"/>
          <ac:spMkLst>
            <pc:docMk/>
            <pc:sldMk cId="715534863" sldId="313"/>
            <ac:spMk id="4" creationId="{E1A59C11-3050-4901-B63B-0164B191B9E5}"/>
          </ac:spMkLst>
        </pc:spChg>
        <pc:spChg chg="add del mod">
          <ac:chgData name="Hitesh Choudhary" userId="5e643cca9c164d5b" providerId="LiveId" clId="{DCF8DC9D-674F-4D2A-8BF7-B591D0FCFAD2}" dt="2025-02-24T14:19:05.884" v="904" actId="21"/>
          <ac:spMkLst>
            <pc:docMk/>
            <pc:sldMk cId="715534863" sldId="313"/>
            <ac:spMk id="6" creationId="{477FAAE9-6F65-81C3-F565-C18812BE37C7}"/>
          </ac:spMkLst>
        </pc:spChg>
        <pc:spChg chg="add del mod">
          <ac:chgData name="Hitesh Choudhary" userId="5e643cca9c164d5b" providerId="LiveId" clId="{DCF8DC9D-674F-4D2A-8BF7-B591D0FCFAD2}" dt="2025-02-24T14:19:47.837" v="908"/>
          <ac:spMkLst>
            <pc:docMk/>
            <pc:sldMk cId="715534863" sldId="313"/>
            <ac:spMk id="7" creationId="{477FAAE9-6F65-81C3-F565-C18812BE37C7}"/>
          </ac:spMkLst>
        </pc:spChg>
        <pc:spChg chg="add mod">
          <ac:chgData name="Hitesh Choudhary" userId="5e643cca9c164d5b" providerId="LiveId" clId="{DCF8DC9D-674F-4D2A-8BF7-B591D0FCFAD2}" dt="2025-02-24T14:20:01.684" v="910" actId="14100"/>
          <ac:spMkLst>
            <pc:docMk/>
            <pc:sldMk cId="715534863" sldId="313"/>
            <ac:spMk id="8" creationId="{99110F25-88A2-FBEC-8118-910F33F41DF9}"/>
          </ac:spMkLst>
        </pc:spChg>
        <pc:picChg chg="add mod">
          <ac:chgData name="Hitesh Choudhary" userId="5e643cca9c164d5b" providerId="LiveId" clId="{DCF8DC9D-674F-4D2A-8BF7-B591D0FCFAD2}" dt="2025-02-24T14:22:46.160" v="919" actId="1076"/>
          <ac:picMkLst>
            <pc:docMk/>
            <pc:sldMk cId="715534863" sldId="313"/>
            <ac:picMk id="10" creationId="{31DAB9A8-DF2C-D7EF-FDB0-11A55DEF560B}"/>
          </ac:picMkLst>
        </pc:picChg>
      </pc:sldChg>
      <pc:sldChg chg="del">
        <pc:chgData name="Hitesh Choudhary" userId="5e643cca9c164d5b" providerId="LiveId" clId="{DCF8DC9D-674F-4D2A-8BF7-B591D0FCFAD2}" dt="2025-02-24T14:18:26.876" v="899" actId="2696"/>
        <pc:sldMkLst>
          <pc:docMk/>
          <pc:sldMk cId="1856314060" sldId="314"/>
        </pc:sldMkLst>
      </pc:sldChg>
      <pc:sldChg chg="addSp delSp modSp mod">
        <pc:chgData name="Hitesh Choudhary" userId="5e643cca9c164d5b" providerId="LiveId" clId="{DCF8DC9D-674F-4D2A-8BF7-B591D0FCFAD2}" dt="2025-02-19T17:46:20.775" v="77" actId="1076"/>
        <pc:sldMkLst>
          <pc:docMk/>
          <pc:sldMk cId="3696770303" sldId="315"/>
        </pc:sldMkLst>
        <pc:spChg chg="add del mod">
          <ac:chgData name="Hitesh Choudhary" userId="5e643cca9c164d5b" providerId="LiveId" clId="{DCF8DC9D-674F-4D2A-8BF7-B591D0FCFAD2}" dt="2025-02-19T17:45:08.767" v="75" actId="255"/>
          <ac:spMkLst>
            <pc:docMk/>
            <pc:sldMk cId="3696770303" sldId="315"/>
            <ac:spMk id="8" creationId="{6F03AADD-A4FE-4CE8-944C-3F9C9777F0AB}"/>
          </ac:spMkLst>
        </pc:spChg>
        <pc:picChg chg="add mod">
          <ac:chgData name="Hitesh Choudhary" userId="5e643cca9c164d5b" providerId="LiveId" clId="{DCF8DC9D-674F-4D2A-8BF7-B591D0FCFAD2}" dt="2025-02-19T17:46:20.775" v="77" actId="1076"/>
          <ac:picMkLst>
            <pc:docMk/>
            <pc:sldMk cId="3696770303" sldId="315"/>
            <ac:picMk id="7" creationId="{B68BE042-6077-092A-48FD-90B6F1AE224A}"/>
          </ac:picMkLst>
        </pc:picChg>
      </pc:sldChg>
      <pc:sldChg chg="modSp mod">
        <pc:chgData name="Hitesh Choudhary" userId="5e643cca9c164d5b" providerId="LiveId" clId="{DCF8DC9D-674F-4D2A-8BF7-B591D0FCFAD2}" dt="2025-02-19T18:50:17.429" v="481" actId="20577"/>
        <pc:sldMkLst>
          <pc:docMk/>
          <pc:sldMk cId="1110251285" sldId="325"/>
        </pc:sldMkLst>
        <pc:spChg chg="mod">
          <ac:chgData name="Hitesh Choudhary" userId="5e643cca9c164d5b" providerId="LiveId" clId="{DCF8DC9D-674F-4D2A-8BF7-B591D0FCFAD2}" dt="2025-02-19T18:50:17.429" v="481" actId="20577"/>
          <ac:spMkLst>
            <pc:docMk/>
            <pc:sldMk cId="1110251285" sldId="325"/>
            <ac:spMk id="11" creationId="{3D9E7E43-0082-4819-947F-94AD5664FC83}"/>
          </ac:spMkLst>
        </pc:spChg>
      </pc:sldChg>
      <pc:sldChg chg="addSp delSp modSp mod">
        <pc:chgData name="Hitesh Choudhary" userId="5e643cca9c164d5b" providerId="LiveId" clId="{DCF8DC9D-674F-4D2A-8BF7-B591D0FCFAD2}" dt="2025-02-24T14:17:52.017" v="896" actId="20577"/>
        <pc:sldMkLst>
          <pc:docMk/>
          <pc:sldMk cId="4101399790" sldId="326"/>
        </pc:sldMkLst>
        <pc:spChg chg="del">
          <ac:chgData name="Hitesh Choudhary" userId="5e643cca9c164d5b" providerId="LiveId" clId="{DCF8DC9D-674F-4D2A-8BF7-B591D0FCFAD2}" dt="2025-02-24T14:04:32.669" v="842" actId="21"/>
          <ac:spMkLst>
            <pc:docMk/>
            <pc:sldMk cId="4101399790" sldId="326"/>
            <ac:spMk id="5" creationId="{C0CA4A65-0235-4CB2-B09E-4E2D8F223034}"/>
          </ac:spMkLst>
        </pc:spChg>
        <pc:spChg chg="del mod">
          <ac:chgData name="Hitesh Choudhary" userId="5e643cca9c164d5b" providerId="LiveId" clId="{DCF8DC9D-674F-4D2A-8BF7-B591D0FCFAD2}" dt="2025-02-24T14:04:37.795" v="843" actId="21"/>
          <ac:spMkLst>
            <pc:docMk/>
            <pc:sldMk cId="4101399790" sldId="326"/>
            <ac:spMk id="7" creationId="{48461F53-81E4-4F48-8B4D-56B6013B1088}"/>
          </ac:spMkLst>
        </pc:spChg>
        <pc:spChg chg="del">
          <ac:chgData name="Hitesh Choudhary" userId="5e643cca9c164d5b" providerId="LiveId" clId="{DCF8DC9D-674F-4D2A-8BF7-B591D0FCFAD2}" dt="2025-02-24T14:04:41.987" v="844" actId="21"/>
          <ac:spMkLst>
            <pc:docMk/>
            <pc:sldMk cId="4101399790" sldId="326"/>
            <ac:spMk id="8" creationId="{17DE5458-0766-49A5-8982-EF9557A6BB94}"/>
          </ac:spMkLst>
        </pc:spChg>
        <pc:spChg chg="add del mod">
          <ac:chgData name="Hitesh Choudhary" userId="5e643cca9c164d5b" providerId="LiveId" clId="{DCF8DC9D-674F-4D2A-8BF7-B591D0FCFAD2}" dt="2025-02-24T14:05:13.417" v="851" actId="21"/>
          <ac:spMkLst>
            <pc:docMk/>
            <pc:sldMk cId="4101399790" sldId="326"/>
            <ac:spMk id="9" creationId="{22CCF71E-2E44-EBA8-59BE-89B440EEEE1B}"/>
          </ac:spMkLst>
        </pc:spChg>
        <pc:spChg chg="add del mod">
          <ac:chgData name="Hitesh Choudhary" userId="5e643cca9c164d5b" providerId="LiveId" clId="{DCF8DC9D-674F-4D2A-8BF7-B591D0FCFAD2}" dt="2025-02-24T14:05:08.148" v="850" actId="21"/>
          <ac:spMkLst>
            <pc:docMk/>
            <pc:sldMk cId="4101399790" sldId="326"/>
            <ac:spMk id="12" creationId="{D05A39E4-3F1B-3053-8D6B-CEFADF1829BE}"/>
          </ac:spMkLst>
        </pc:spChg>
        <pc:spChg chg="add del mod">
          <ac:chgData name="Hitesh Choudhary" userId="5e643cca9c164d5b" providerId="LiveId" clId="{DCF8DC9D-674F-4D2A-8BF7-B591D0FCFAD2}" dt="2025-02-24T14:04:48.913" v="846" actId="21"/>
          <ac:spMkLst>
            <pc:docMk/>
            <pc:sldMk cId="4101399790" sldId="326"/>
            <ac:spMk id="14" creationId="{F394324E-35E4-B2F5-6561-E3EB4CEEF4BC}"/>
          </ac:spMkLst>
        </pc:spChg>
        <pc:spChg chg="add del mod">
          <ac:chgData name="Hitesh Choudhary" userId="5e643cca9c164d5b" providerId="LiveId" clId="{DCF8DC9D-674F-4D2A-8BF7-B591D0FCFAD2}" dt="2025-02-24T14:05:02.121" v="848" actId="21"/>
          <ac:spMkLst>
            <pc:docMk/>
            <pc:sldMk cId="4101399790" sldId="326"/>
            <ac:spMk id="16" creationId="{C6D73A30-A11C-3D52-A44B-EE218BC7467F}"/>
          </ac:spMkLst>
        </pc:spChg>
        <pc:spChg chg="add mod">
          <ac:chgData name="Hitesh Choudhary" userId="5e643cca9c164d5b" providerId="LiveId" clId="{DCF8DC9D-674F-4D2A-8BF7-B591D0FCFAD2}" dt="2025-02-24T14:06:08.048" v="890" actId="20577"/>
          <ac:spMkLst>
            <pc:docMk/>
            <pc:sldMk cId="4101399790" sldId="326"/>
            <ac:spMk id="17" creationId="{4C863A2E-C313-0AEE-2D8C-3977D42ECAAA}"/>
          </ac:spMkLst>
        </pc:spChg>
        <pc:spChg chg="add mod">
          <ac:chgData name="Hitesh Choudhary" userId="5e643cca9c164d5b" providerId="LiveId" clId="{DCF8DC9D-674F-4D2A-8BF7-B591D0FCFAD2}" dt="2025-02-24T14:17:52.017" v="896" actId="20577"/>
          <ac:spMkLst>
            <pc:docMk/>
            <pc:sldMk cId="4101399790" sldId="326"/>
            <ac:spMk id="18" creationId="{7FEB4497-2237-93B0-F79C-BB680264BB21}"/>
          </ac:spMkLst>
        </pc:spChg>
        <pc:picChg chg="add del">
          <ac:chgData name="Hitesh Choudhary" userId="5e643cca9c164d5b" providerId="LiveId" clId="{DCF8DC9D-674F-4D2A-8BF7-B591D0FCFAD2}" dt="2025-02-24T14:05:02.121" v="848" actId="21"/>
          <ac:picMkLst>
            <pc:docMk/>
            <pc:sldMk cId="4101399790" sldId="326"/>
            <ac:picMk id="11" creationId="{80F641B8-D4CB-4B34-AF57-A526981DEDAF}"/>
          </ac:picMkLst>
        </pc:picChg>
      </pc:sldChg>
      <pc:sldChg chg="addSp delSp modSp new del mod modClrScheme chgLayout">
        <pc:chgData name="Hitesh Choudhary" userId="5e643cca9c164d5b" providerId="LiveId" clId="{DCF8DC9D-674F-4D2A-8BF7-B591D0FCFAD2}" dt="2025-02-24T14:24:06.468" v="943" actId="2696"/>
        <pc:sldMkLst>
          <pc:docMk/>
          <pc:sldMk cId="158818749" sldId="327"/>
        </pc:sldMkLst>
        <pc:spChg chg="del">
          <ac:chgData name="Hitesh Choudhary" userId="5e643cca9c164d5b" providerId="LiveId" clId="{DCF8DC9D-674F-4D2A-8BF7-B591D0FCFAD2}" dt="2025-02-24T14:20:27.345" v="912" actId="700"/>
          <ac:spMkLst>
            <pc:docMk/>
            <pc:sldMk cId="158818749" sldId="327"/>
            <ac:spMk id="2" creationId="{0FFBB938-346C-A26D-D99B-F299AE2E0158}"/>
          </ac:spMkLst>
        </pc:spChg>
        <pc:spChg chg="del">
          <ac:chgData name="Hitesh Choudhary" userId="5e643cca9c164d5b" providerId="LiveId" clId="{DCF8DC9D-674F-4D2A-8BF7-B591D0FCFAD2}" dt="2025-02-24T14:20:27.345" v="912" actId="700"/>
          <ac:spMkLst>
            <pc:docMk/>
            <pc:sldMk cId="158818749" sldId="327"/>
            <ac:spMk id="3" creationId="{B19F2799-12EA-1061-D650-9A86F793EA6A}"/>
          </ac:spMkLst>
        </pc:spChg>
        <pc:spChg chg="del">
          <ac:chgData name="Hitesh Choudhary" userId="5e643cca9c164d5b" providerId="LiveId" clId="{DCF8DC9D-674F-4D2A-8BF7-B591D0FCFAD2}" dt="2025-02-24T14:20:27.345" v="912" actId="700"/>
          <ac:spMkLst>
            <pc:docMk/>
            <pc:sldMk cId="158818749" sldId="327"/>
            <ac:spMk id="4" creationId="{37181373-AAFF-844E-944B-A5B8842E643F}"/>
          </ac:spMkLst>
        </pc:spChg>
        <pc:spChg chg="del mod ord">
          <ac:chgData name="Hitesh Choudhary" userId="5e643cca9c164d5b" providerId="LiveId" clId="{DCF8DC9D-674F-4D2A-8BF7-B591D0FCFAD2}" dt="2025-02-24T14:20:27.345" v="912" actId="700"/>
          <ac:spMkLst>
            <pc:docMk/>
            <pc:sldMk cId="158818749" sldId="327"/>
            <ac:spMk id="5" creationId="{982BE236-0A4A-0295-092C-C774E255B0B4}"/>
          </ac:spMkLst>
        </pc:spChg>
        <pc:spChg chg="add mod ord">
          <ac:chgData name="Hitesh Choudhary" userId="5e643cca9c164d5b" providerId="LiveId" clId="{DCF8DC9D-674F-4D2A-8BF7-B591D0FCFAD2}" dt="2025-02-24T14:23:58.774" v="942" actId="6549"/>
          <ac:spMkLst>
            <pc:docMk/>
            <pc:sldMk cId="158818749" sldId="327"/>
            <ac:spMk id="6" creationId="{B8A0E6D9-CDD8-62BB-B25A-43E143FF0BCD}"/>
          </ac:spMkLst>
        </pc:spChg>
        <pc:spChg chg="add">
          <ac:chgData name="Hitesh Choudhary" userId="5e643cca9c164d5b" providerId="LiveId" clId="{DCF8DC9D-674F-4D2A-8BF7-B591D0FCFAD2}" dt="2025-02-24T14:23:58.774" v="941" actId="22"/>
          <ac:spMkLst>
            <pc:docMk/>
            <pc:sldMk cId="158818749" sldId="327"/>
            <ac:spMk id="8" creationId="{AC2FDF16-7B33-4AFD-FD38-AFA4DD3452FB}"/>
          </ac:spMkLst>
        </pc:spChg>
      </pc:sldChg>
      <pc:sldChg chg="del">
        <pc:chgData name="Hitesh Choudhary" userId="5e643cca9c164d5b" providerId="LiveId" clId="{DCF8DC9D-674F-4D2A-8BF7-B591D0FCFAD2}" dt="2025-02-19T17:46:33.543" v="78" actId="2696"/>
        <pc:sldMkLst>
          <pc:docMk/>
          <pc:sldMk cId="1580601558" sldId="32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2/24/2025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2/24/2025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3557778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2/24/2025</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jp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p:txBody>
          <a:bodyPr/>
          <a:lstStyle/>
          <a:p>
            <a:r>
              <a:rPr lang="en-US" sz="3200" dirty="0"/>
              <a:t>Data Analysis of Facebook marketplace dataset</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p:txBody>
          <a:bodyPr/>
          <a:lstStyle/>
          <a:p>
            <a:r>
              <a:rPr lang="en-US" dirty="0"/>
              <a:t>Finlatics</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p:txBody>
          <a:bodyPr/>
          <a:lstStyle/>
          <a:p>
            <a:r>
              <a:rPr lang="en-US" dirty="0"/>
              <a:t>February 20, 2025</a:t>
            </a:r>
          </a:p>
          <a:p>
            <a:r>
              <a:rPr lang="en-US" dirty="0"/>
              <a:t>Hitesh Choudhary</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p:txBody>
          <a:bodyPr/>
          <a:lstStyle/>
          <a:p>
            <a:r>
              <a:rPr lang="en-US" dirty="0"/>
              <a:t>Agenda</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2044700"/>
            <a:ext cx="4275138" cy="4656936"/>
          </a:xfrm>
        </p:spPr>
        <p:txBody>
          <a:bodyPr/>
          <a:lstStyle/>
          <a:p>
            <a:r>
              <a:rPr lang="en-US" dirty="0"/>
              <a:t>Introduction</a:t>
            </a:r>
          </a:p>
          <a:p>
            <a:r>
              <a:rPr lang="en-US" dirty="0"/>
              <a:t>Information about data</a:t>
            </a:r>
          </a:p>
          <a:p>
            <a:r>
              <a:rPr lang="en-US" dirty="0"/>
              <a:t>Relation between time of upload and total number of reactions</a:t>
            </a:r>
          </a:p>
          <a:p>
            <a:r>
              <a:rPr lang="en-US" dirty="0"/>
              <a:t>Co-relation between reactions , comments and shares</a:t>
            </a:r>
          </a:p>
          <a:p>
            <a:r>
              <a:rPr lang="en-US" dirty="0"/>
              <a:t>Analysis of whole dataset</a:t>
            </a:r>
          </a:p>
          <a:p>
            <a:r>
              <a:rPr lang="en-US" dirty="0"/>
              <a:t>Conclusion</a:t>
            </a: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pic>
        <p:nvPicPr>
          <p:cNvPr id="3" name="Picture 2">
            <a:extLst>
              <a:ext uri="{FF2B5EF4-FFF2-40B4-BE49-F238E27FC236}">
                <a16:creationId xmlns:a16="http://schemas.microsoft.com/office/drawing/2014/main" id="{83DF95C1-5D2C-C7C6-E745-E908B203F0B9}"/>
              </a:ext>
            </a:extLst>
          </p:cNvPr>
          <p:cNvPicPr>
            <a:picLocks noChangeAspect="1"/>
          </p:cNvPicPr>
          <p:nvPr/>
        </p:nvPicPr>
        <p:blipFill>
          <a:blip r:embed="rId4"/>
          <a:stretch>
            <a:fillRect/>
          </a:stretch>
        </p:blipFill>
        <p:spPr>
          <a:xfrm>
            <a:off x="616440" y="6455664"/>
            <a:ext cx="2181529" cy="245972"/>
          </a:xfrm>
          <a:prstGeom prst="rect">
            <a:avLst/>
          </a:prstGeom>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p:txBody>
          <a:bodyPr/>
          <a:lstStyle/>
          <a:p>
            <a:pPr marL="0" indent="0">
              <a:buNone/>
            </a:pPr>
            <a:r>
              <a:rPr lang="en-US" sz="2800" dirty="0"/>
              <a:t>The given dataset is continuous dataset which is </a:t>
            </a:r>
            <a:r>
              <a:rPr lang="en-US" sz="2800" dirty="0">
                <a:solidFill>
                  <a:schemeClr val="tx1"/>
                </a:solidFill>
              </a:rPr>
              <a:t>t</a:t>
            </a:r>
            <a:r>
              <a:rPr lang="en-US" sz="2800" b="0" i="0" dirty="0">
                <a:solidFill>
                  <a:schemeClr val="tx1"/>
                </a:solidFill>
                <a:effectLst/>
              </a:rPr>
              <a:t>he Facebook Live Sellers in Thailand dataset contains information about the Facebook pages of 10 Thai fashion and cosmetics retail sellers.</a:t>
            </a:r>
          </a:p>
          <a:p>
            <a:pPr marL="0" indent="0">
              <a:buNone/>
            </a:pPr>
            <a:endParaRPr lang="en-US" dirty="0">
              <a:solidFill>
                <a:schemeClr val="tx1"/>
              </a:solidFill>
            </a:endParaRP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pic>
        <p:nvPicPr>
          <p:cNvPr id="7" name="Picture 6">
            <a:extLst>
              <a:ext uri="{FF2B5EF4-FFF2-40B4-BE49-F238E27FC236}">
                <a16:creationId xmlns:a16="http://schemas.microsoft.com/office/drawing/2014/main" id="{B68BE042-6077-092A-48FD-90B6F1AE224A}"/>
              </a:ext>
            </a:extLst>
          </p:cNvPr>
          <p:cNvPicPr>
            <a:picLocks noChangeAspect="1"/>
          </p:cNvPicPr>
          <p:nvPr/>
        </p:nvPicPr>
        <p:blipFill>
          <a:blip r:embed="rId3"/>
          <a:stretch>
            <a:fillRect/>
          </a:stretch>
        </p:blipFill>
        <p:spPr>
          <a:xfrm>
            <a:off x="702177" y="6437154"/>
            <a:ext cx="2095792" cy="190527"/>
          </a:xfrm>
          <a:prstGeom prst="rect">
            <a:avLst/>
          </a:prstGeom>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0" name="Picture Placeholder 9" descr="Escalators">
            <a:extLst>
              <a:ext uri="{FF2B5EF4-FFF2-40B4-BE49-F238E27FC236}">
                <a16:creationId xmlns:a16="http://schemas.microsoft.com/office/drawing/2014/main" id="{067ABCFB-135D-465A-8D06-3042F9E75BB6}"/>
              </a:ext>
            </a:extLst>
          </p:cNvPr>
          <p:cNvPicPr>
            <a:picLocks noGrp="1" noChangeAspect="1"/>
          </p:cNvPicPr>
          <p:nvPr>
            <p:ph type="pic" sz="quarter" idx="10"/>
          </p:nvPr>
        </p:nvPicPr>
        <p:blipFill rotWithShape="1">
          <a:blip r:embed="rId2">
            <a:alphaModFix amt="60000"/>
          </a:blip>
          <a:srcRect t="6729" r="33992" b="40721"/>
          <a:stretch/>
        </p:blipFill>
        <p:spPr>
          <a:xfrm>
            <a:off x="15605" y="0"/>
            <a:ext cx="12192001" cy="6858000"/>
          </a:xfrm>
        </p:spPr>
      </p:pic>
      <p:sp>
        <p:nvSpPr>
          <p:cNvPr id="3" name="Rectangle 2">
            <a:extLst>
              <a:ext uri="{FF2B5EF4-FFF2-40B4-BE49-F238E27FC236}">
                <a16:creationId xmlns:a16="http://schemas.microsoft.com/office/drawing/2014/main" id="{47310966-9752-4035-9DD5-FFBC93FC094D}"/>
              </a:ext>
              <a:ext uri="{C183D7F6-B498-43B3-948B-1728B52AA6E4}">
                <adec:decorative xmlns:adec="http://schemas.microsoft.com/office/drawing/2017/decorative" val="1"/>
              </a:ext>
            </a:extLst>
          </p:cNvPr>
          <p:cNvSpPr/>
          <p:nvPr/>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0">
            <a:extLst>
              <a:ext uri="{FF2B5EF4-FFF2-40B4-BE49-F238E27FC236}">
                <a16:creationId xmlns:a16="http://schemas.microsoft.com/office/drawing/2014/main" id="{3D9E7E43-0082-4819-947F-94AD5664FC83}"/>
              </a:ext>
            </a:extLst>
          </p:cNvPr>
          <p:cNvSpPr>
            <a:spLocks noGrp="1"/>
          </p:cNvSpPr>
          <p:nvPr>
            <p:ph type="title"/>
          </p:nvPr>
        </p:nvSpPr>
        <p:spPr>
          <a:xfrm>
            <a:off x="4149139" y="1529685"/>
            <a:ext cx="3924934" cy="2866824"/>
          </a:xfrm>
        </p:spPr>
        <p:txBody>
          <a:bodyPr/>
          <a:lstStyle/>
          <a:p>
            <a:r>
              <a:rPr lang="en-US" sz="1800" dirty="0">
                <a:effectLst/>
                <a:latin typeface="Calibri" panose="020F0502020204030204" pitchFamily="34" charset="0"/>
                <a:cs typeface="Times New Roman" panose="02020603050405020304" pitchFamily="18" charset="0"/>
              </a:rPr>
              <a:t>The dataset is in a tabular format.</a:t>
            </a:r>
            <a:br>
              <a:rPr lang="en-US" sz="1800" dirty="0">
                <a:effectLst/>
                <a:latin typeface="Calibri" panose="020F0502020204030204" pitchFamily="34" charset="0"/>
                <a:cs typeface="Times New Roman" panose="02020603050405020304" pitchFamily="18" charset="0"/>
              </a:rPr>
            </a:br>
            <a:r>
              <a:rPr lang="en-US" sz="1800" dirty="0">
                <a:effectLst/>
                <a:latin typeface="Calibri" panose="020F0502020204030204" pitchFamily="34" charset="0"/>
                <a:cs typeface="Times New Roman" panose="02020603050405020304" pitchFamily="18" charset="0"/>
              </a:rPr>
              <a:t>It shows information about reactions on specific date and time on different type of post such as photos , videos , links , status.</a:t>
            </a:r>
            <a:br>
              <a:rPr lang="en-US" sz="1800" dirty="0">
                <a:effectLst/>
                <a:latin typeface="Calibri" panose="020F0502020204030204" pitchFamily="34" charset="0"/>
                <a:cs typeface="Times New Roman" panose="02020603050405020304" pitchFamily="18" charset="0"/>
              </a:rPr>
            </a:br>
            <a:r>
              <a:rPr lang="en-US" sz="1800" dirty="0">
                <a:effectLst/>
                <a:latin typeface="Calibri" panose="020F0502020204030204" pitchFamily="34" charset="0"/>
                <a:cs typeface="Times New Roman" panose="02020603050405020304" pitchFamily="18" charset="0"/>
              </a:rPr>
              <a:t>It contains 7050 rows and 14 columns.</a:t>
            </a:r>
            <a:br>
              <a:rPr lang="en-US" sz="1800" dirty="0">
                <a:effectLst/>
                <a:latin typeface="Calibri" panose="020F0502020204030204" pitchFamily="34" charset="0"/>
                <a:cs typeface="Times New Roman" panose="02020603050405020304" pitchFamily="18" charset="0"/>
              </a:rPr>
            </a:br>
            <a:r>
              <a:rPr lang="en-US" sz="1800" dirty="0">
                <a:effectLst/>
                <a:latin typeface="Calibri" panose="020F0502020204030204" pitchFamily="34" charset="0"/>
                <a:cs typeface="Times New Roman" panose="02020603050405020304" pitchFamily="18" charset="0"/>
              </a:rPr>
              <a:t>Let’s see how this data is useful to understand the user’s </a:t>
            </a:r>
            <a:r>
              <a:rPr lang="en-US" sz="1800" dirty="0" err="1">
                <a:effectLst/>
                <a:latin typeface="Calibri" panose="020F0502020204030204" pitchFamily="34" charset="0"/>
                <a:cs typeface="Times New Roman" panose="02020603050405020304" pitchFamily="18" charset="0"/>
              </a:rPr>
              <a:t>behaviour</a:t>
            </a:r>
            <a:r>
              <a:rPr lang="en-US" sz="1800">
                <a:effectLst/>
                <a:latin typeface="Calibri" panose="020F0502020204030204" pitchFamily="34" charset="0"/>
                <a:cs typeface="Times New Roman" panose="02020603050405020304" pitchFamily="18" charset="0"/>
              </a:rPr>
              <a:t>.</a:t>
            </a:r>
            <a:endParaRPr lang="en-US" sz="2000" dirty="0"/>
          </a:p>
        </p:txBody>
      </p:sp>
      <p:sp>
        <p:nvSpPr>
          <p:cNvPr id="6" name="Rectangle 5">
            <a:extLst>
              <a:ext uri="{FF2B5EF4-FFF2-40B4-BE49-F238E27FC236}">
                <a16:creationId xmlns:a16="http://schemas.microsoft.com/office/drawing/2014/main" id="{BFF64F07-1F8D-4F69-87E4-03E837E975EE}"/>
              </a:ext>
              <a:ext uri="{C183D7F6-B498-43B3-948B-1728B52AA6E4}">
                <adec:decorative xmlns:adec="http://schemas.microsoft.com/office/drawing/2017/decorative" val="1"/>
              </a:ext>
            </a:extLst>
          </p:cNvPr>
          <p:cNvSpPr/>
          <p:nvPr/>
        </p:nvSpPr>
        <p:spPr>
          <a:xfrm>
            <a:off x="2918168" y="1181123"/>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0393EC-C7F4-46AA-8768-FF7CD4DE0552}"/>
              </a:ext>
              <a:ext uri="{C183D7F6-B498-43B3-948B-1728B52AA6E4}">
                <adec:decorative xmlns:adec="http://schemas.microsoft.com/office/drawing/2017/decorative" val="1"/>
              </a:ext>
            </a:extLst>
          </p:cNvPr>
          <p:cNvSpPr/>
          <p:nvPr/>
        </p:nvSpPr>
        <p:spPr>
          <a:xfrm>
            <a:off x="8531920" y="5840880"/>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6B6DDC29-DFE2-4F0C-9C81-DDBC9CD8D269}"/>
              </a:ext>
            </a:extLst>
          </p:cNvPr>
          <p:cNvSpPr>
            <a:spLocks noGrp="1"/>
          </p:cNvSpPr>
          <p:nvPr>
            <p:ph type="body" sz="quarter" idx="11"/>
          </p:nvPr>
        </p:nvSpPr>
        <p:spPr/>
        <p:txBody>
          <a:bodyPr/>
          <a:lstStyle/>
          <a:p>
            <a:r>
              <a:rPr lang="en-US" dirty="0"/>
              <a:t>Let’s dive in</a:t>
            </a:r>
          </a:p>
        </p:txBody>
      </p:sp>
    </p:spTree>
    <p:extLst>
      <p:ext uri="{BB962C8B-B14F-4D97-AF65-F5344CB8AC3E}">
        <p14:creationId xmlns:p14="http://schemas.microsoft.com/office/powerpoint/2010/main" val="1110251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p:txBody>
          <a:bodyPr/>
          <a:lstStyle/>
          <a:p>
            <a:r>
              <a:rPr lang="en-US" dirty="0"/>
              <a:t>Relation between time of upload and total number of reactions</a:t>
            </a:r>
            <a:br>
              <a:rPr lang="en-US" dirty="0"/>
            </a:br>
            <a:endParaRPr lang="en-US" dirty="0"/>
          </a:p>
        </p:txBody>
      </p:sp>
      <p:pic>
        <p:nvPicPr>
          <p:cNvPr id="3" name="Picture 2" descr="A graph with blue dots&#10;&#10;AI-generated content may be incorrect.">
            <a:extLst>
              <a:ext uri="{FF2B5EF4-FFF2-40B4-BE49-F238E27FC236}">
                <a16:creationId xmlns:a16="http://schemas.microsoft.com/office/drawing/2014/main" id="{7E52D2C5-1BA7-02F1-7EC5-F1AA4173B223}"/>
              </a:ext>
            </a:extLst>
          </p:cNvPr>
          <p:cNvPicPr>
            <a:picLocks noChangeAspect="1"/>
          </p:cNvPicPr>
          <p:nvPr/>
        </p:nvPicPr>
        <p:blipFill>
          <a:blip r:embed="rId3"/>
          <a:stretch>
            <a:fillRect/>
          </a:stretch>
        </p:blipFill>
        <p:spPr>
          <a:xfrm>
            <a:off x="5916168" y="1825542"/>
            <a:ext cx="6129453" cy="4319226"/>
          </a:xfrm>
          <a:prstGeom prst="rect">
            <a:avLst/>
          </a:prstGeom>
        </p:spPr>
      </p:pic>
      <p:sp>
        <p:nvSpPr>
          <p:cNvPr id="4" name="TextBox 3">
            <a:extLst>
              <a:ext uri="{FF2B5EF4-FFF2-40B4-BE49-F238E27FC236}">
                <a16:creationId xmlns:a16="http://schemas.microsoft.com/office/drawing/2014/main" id="{AC18DE2B-CDF0-5F99-3FE0-A6FC3F55AFCB}"/>
              </a:ext>
            </a:extLst>
          </p:cNvPr>
          <p:cNvSpPr txBox="1"/>
          <p:nvPr/>
        </p:nvSpPr>
        <p:spPr>
          <a:xfrm>
            <a:off x="365760" y="1691640"/>
            <a:ext cx="5458968" cy="4757200"/>
          </a:xfrm>
          <a:prstGeom prst="rect">
            <a:avLst/>
          </a:prstGeom>
          <a:noFill/>
        </p:spPr>
        <p:txBody>
          <a:bodyPr wrap="square" rtlCol="0">
            <a:spAutoFit/>
          </a:bodyPr>
          <a:lstStyle/>
          <a:p>
            <a:pPr>
              <a:lnSpc>
                <a:spcPct val="115000"/>
              </a:lnSpc>
              <a:spcAft>
                <a:spcPts val="800"/>
              </a:spcAft>
            </a:pPr>
            <a:r>
              <a:rPr lang="en-US" kern="100" dirty="0">
                <a:latin typeface="Aptos" panose="020B0004020202020204" pitchFamily="34" charset="0"/>
                <a:ea typeface="Aptos" panose="020B0004020202020204" pitchFamily="34" charset="0"/>
                <a:cs typeface="Times New Roman" panose="02020603050405020304" pitchFamily="18" charset="0"/>
              </a:rPr>
              <a:t>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catter plot graph showing time in 24 hour format from 0 to 23 on x-axis</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And on y axis total summation of number of reactions in that hour.</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According to graph there are more reaction between from 23 in night to 6 in morning ,from this we can conclude that people are mostly active on </a:t>
            </a:r>
            <a:r>
              <a:rPr lang="en-US" kern="100" dirty="0">
                <a:latin typeface="Aptos" panose="020B0004020202020204" pitchFamily="34" charset="0"/>
                <a:ea typeface="Aptos" panose="020B0004020202020204" pitchFamily="34" charset="0"/>
                <a:cs typeface="Times New Roman" panose="02020603050405020304" pitchFamily="18" charset="0"/>
              </a:rPr>
              <a:t>F</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acebook in midnight and in morning as total number of reactions are high at those also people are less active from 10 to 20 which means people are busy than regular activities time in that time so this graph is helpful to analysis when is the best time to post the Thailand dishes photos,videos,link so that it can reach maximum audience.</a:t>
            </a:r>
            <a:endParaRPr lang="en-IN" dirty="0">
              <a:latin typeface="Sans Serif Collection" panose="020B0502040504020204" pitchFamily="34" charset="0"/>
              <a:ea typeface="Sans Serif Collection" panose="020B0502040504020204" pitchFamily="34" charset="0"/>
              <a:cs typeface="Sans Serif Collection" panose="020B0502040504020204" pitchFamily="34" charset="0"/>
            </a:endParaRPr>
          </a:p>
        </p:txBody>
      </p:sp>
      <p:pic>
        <p:nvPicPr>
          <p:cNvPr id="6" name="Picture 5">
            <a:extLst>
              <a:ext uri="{FF2B5EF4-FFF2-40B4-BE49-F238E27FC236}">
                <a16:creationId xmlns:a16="http://schemas.microsoft.com/office/drawing/2014/main" id="{1338A8A5-66C8-ABA8-92B3-D0063DF41721}"/>
              </a:ext>
            </a:extLst>
          </p:cNvPr>
          <p:cNvPicPr>
            <a:picLocks noChangeAspect="1"/>
          </p:cNvPicPr>
          <p:nvPr/>
        </p:nvPicPr>
        <p:blipFill>
          <a:blip r:embed="rId4"/>
          <a:stretch>
            <a:fillRect/>
          </a:stretch>
        </p:blipFill>
        <p:spPr>
          <a:xfrm>
            <a:off x="680474" y="6448840"/>
            <a:ext cx="2095792" cy="190527"/>
          </a:xfrm>
          <a:prstGeom prst="rect">
            <a:avLst/>
          </a:prstGeom>
        </p:spPr>
      </p:pic>
    </p:spTree>
    <p:extLst>
      <p:ext uri="{BB962C8B-B14F-4D97-AF65-F5344CB8AC3E}">
        <p14:creationId xmlns:p14="http://schemas.microsoft.com/office/powerpoint/2010/main" val="25800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p:txBody>
          <a:bodyPr/>
          <a:lstStyle/>
          <a:p>
            <a:r>
              <a:rPr lang="en-US" dirty="0"/>
              <a:t>Co-relation between reactions , comments and shares</a:t>
            </a:r>
            <a:br>
              <a:rPr lang="en-US" dirty="0"/>
            </a:br>
            <a:endParaRPr lang="en-US" dirty="0"/>
          </a:p>
        </p:txBody>
      </p:sp>
      <p:pic>
        <p:nvPicPr>
          <p:cNvPr id="3" name="Picture 2" descr="A screenshot of a computer screen&#10;&#10;AI-generated content may be incorrect.">
            <a:extLst>
              <a:ext uri="{FF2B5EF4-FFF2-40B4-BE49-F238E27FC236}">
                <a16:creationId xmlns:a16="http://schemas.microsoft.com/office/drawing/2014/main" id="{92E1BBC8-F3AB-C02C-0C52-F8BACF7F929D}"/>
              </a:ext>
            </a:extLst>
          </p:cNvPr>
          <p:cNvPicPr>
            <a:picLocks noChangeAspect="1"/>
          </p:cNvPicPr>
          <p:nvPr/>
        </p:nvPicPr>
        <p:blipFill>
          <a:blip r:embed="rId2"/>
          <a:stretch>
            <a:fillRect/>
          </a:stretch>
        </p:blipFill>
        <p:spPr>
          <a:xfrm>
            <a:off x="6621470" y="1723937"/>
            <a:ext cx="5340624" cy="4122681"/>
          </a:xfrm>
          <a:prstGeom prst="rect">
            <a:avLst/>
          </a:prstGeom>
        </p:spPr>
      </p:pic>
      <p:sp>
        <p:nvSpPr>
          <p:cNvPr id="10" name="Rectangle 3">
            <a:extLst>
              <a:ext uri="{FF2B5EF4-FFF2-40B4-BE49-F238E27FC236}">
                <a16:creationId xmlns:a16="http://schemas.microsoft.com/office/drawing/2014/main" id="{44F7C271-1AE7-7AED-D23F-8F0E37F97747}"/>
              </a:ext>
            </a:extLst>
          </p:cNvPr>
          <p:cNvSpPr>
            <a:spLocks noChangeArrowheads="1"/>
          </p:cNvSpPr>
          <p:nvPr/>
        </p:nvSpPr>
        <p:spPr bwMode="auto">
          <a:xfrm>
            <a:off x="0" y="-184666"/>
            <a:ext cx="39305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2" name="TextBox 11">
            <a:extLst>
              <a:ext uri="{FF2B5EF4-FFF2-40B4-BE49-F238E27FC236}">
                <a16:creationId xmlns:a16="http://schemas.microsoft.com/office/drawing/2014/main" id="{B5AB34D9-0A98-7BE8-92C6-2D346876DB62}"/>
              </a:ext>
            </a:extLst>
          </p:cNvPr>
          <p:cNvSpPr txBox="1"/>
          <p:nvPr/>
        </p:nvSpPr>
        <p:spPr>
          <a:xfrm>
            <a:off x="562415" y="2077117"/>
            <a:ext cx="5727549" cy="341632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From the heatmap, you can see three main correlation values between num_reactions (reactions), num_comments (comments), num_shares (shares):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Reactions &amp; Comments (0.15):</a:t>
            </a:r>
            <a:r>
              <a:rPr kumimoji="0" lang="en-US" altLang="en-US" sz="1800" b="0" i="0" u="none" strike="noStrike" cap="none" normalizeH="0" baseline="0" dirty="0">
                <a:ln>
                  <a:noFill/>
                </a:ln>
                <a:solidFill>
                  <a:schemeClr val="tx1"/>
                </a:solidFill>
                <a:effectLst/>
                <a:latin typeface="Arial" panose="020B0604020202020204" pitchFamily="34" charset="0"/>
              </a:rPr>
              <a:t> Weak link; more reactions don't strongly predict comments.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Reactions &amp; Shares (0.25):</a:t>
            </a:r>
            <a:r>
              <a:rPr kumimoji="0" lang="en-US" altLang="en-US" sz="1800" b="0" i="0" u="none" strike="noStrike" cap="none" normalizeH="0" baseline="0" dirty="0">
                <a:ln>
                  <a:noFill/>
                </a:ln>
                <a:solidFill>
                  <a:schemeClr val="tx1"/>
                </a:solidFill>
                <a:effectLst/>
                <a:latin typeface="Arial" panose="020B0604020202020204" pitchFamily="34" charset="0"/>
              </a:rPr>
              <a:t> Weak-to-moderate link; slight tendency for posts with more reactions to be shared.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Comments &amp; Shares (0.64):</a:t>
            </a:r>
            <a:r>
              <a:rPr kumimoji="0" lang="en-US" altLang="en-US" sz="1800" b="0" i="0" u="none" strike="noStrike" cap="none" normalizeH="0" baseline="0" dirty="0">
                <a:ln>
                  <a:noFill/>
                </a:ln>
                <a:solidFill>
                  <a:schemeClr val="tx1"/>
                </a:solidFill>
                <a:effectLst/>
                <a:latin typeface="Arial" panose="020B0604020202020204" pitchFamily="34" charset="0"/>
              </a:rPr>
              <a:t> Strong link; highly commented posts are much more likely to be shared</a:t>
            </a:r>
            <a:endParaRPr lang="en-IN" dirty="0"/>
          </a:p>
        </p:txBody>
      </p:sp>
      <p:pic>
        <p:nvPicPr>
          <p:cNvPr id="14" name="Picture 13">
            <a:extLst>
              <a:ext uri="{FF2B5EF4-FFF2-40B4-BE49-F238E27FC236}">
                <a16:creationId xmlns:a16="http://schemas.microsoft.com/office/drawing/2014/main" id="{038D0274-7DD3-0FBD-30BF-2390578A23FB}"/>
              </a:ext>
            </a:extLst>
          </p:cNvPr>
          <p:cNvPicPr>
            <a:picLocks noChangeAspect="1"/>
          </p:cNvPicPr>
          <p:nvPr/>
        </p:nvPicPr>
        <p:blipFill>
          <a:blip r:embed="rId3"/>
          <a:stretch>
            <a:fillRect/>
          </a:stretch>
        </p:blipFill>
        <p:spPr>
          <a:xfrm>
            <a:off x="393056" y="6492572"/>
            <a:ext cx="2095792" cy="190527"/>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1" name="Picture Placeholder 10" descr="Reflection of city at dusk on mirrored building">
            <a:extLst>
              <a:ext uri="{FF2B5EF4-FFF2-40B4-BE49-F238E27FC236}">
                <a16:creationId xmlns:a16="http://schemas.microsoft.com/office/drawing/2014/main" id="{80F641B8-D4CB-4B34-AF57-A526981DEDAF}"/>
              </a:ext>
            </a:extLst>
          </p:cNvPr>
          <p:cNvPicPr>
            <a:picLocks noGrp="1" noChangeAspect="1"/>
          </p:cNvPicPr>
          <p:nvPr>
            <p:ph type="pic" sz="quarter" idx="10"/>
          </p:nvPr>
        </p:nvPicPr>
        <p:blipFill>
          <a:blip r:embed="rId2">
            <a:alphaModFix amt="80000"/>
          </a:blip>
          <a:srcRect t="6692" b="6692"/>
          <a:stretch/>
        </p:blipFill>
        <p:spPr>
          <a:xfrm>
            <a:off x="-5606" y="0"/>
            <a:ext cx="12192000" cy="6858000"/>
          </a:xfrm>
        </p:spPr>
      </p:pic>
      <p:sp>
        <p:nvSpPr>
          <p:cNvPr id="2" name="Oval 1">
            <a:extLst>
              <a:ext uri="{FF2B5EF4-FFF2-40B4-BE49-F238E27FC236}">
                <a16:creationId xmlns:a16="http://schemas.microsoft.com/office/drawing/2014/main" id="{733AD71F-DA66-44DD-B812-447839E534FB}"/>
              </a:ext>
              <a:ext uri="{C183D7F6-B498-43B3-948B-1728B52AA6E4}">
                <adec:decorative xmlns:adec="http://schemas.microsoft.com/office/drawing/2017/decorative" val="1"/>
              </a:ext>
            </a:extLst>
          </p:cNvPr>
          <p:cNvSpPr/>
          <p:nvPr/>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Oval 2">
            <a:extLst>
              <a:ext uri="{FF2B5EF4-FFF2-40B4-BE49-F238E27FC236}">
                <a16:creationId xmlns:a16="http://schemas.microsoft.com/office/drawing/2014/main" id="{A7CF27D1-2BD8-40D7-A92B-834F8A4F76F0}"/>
              </a:ext>
              <a:ext uri="{C183D7F6-B498-43B3-948B-1728B52AA6E4}">
                <adec:decorative xmlns:adec="http://schemas.microsoft.com/office/drawing/2017/decorative" val="1"/>
              </a:ext>
            </a:extLst>
          </p:cNvPr>
          <p:cNvSpPr/>
          <p:nvPr/>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Oval 3">
            <a:extLst>
              <a:ext uri="{FF2B5EF4-FFF2-40B4-BE49-F238E27FC236}">
                <a16:creationId xmlns:a16="http://schemas.microsoft.com/office/drawing/2014/main" id="{290F2B13-F976-4C2D-883C-E495CDF04ACA}"/>
              </a:ext>
              <a:ext uri="{C183D7F6-B498-43B3-948B-1728B52AA6E4}">
                <adec:decorative xmlns:adec="http://schemas.microsoft.com/office/drawing/2017/decorative" val="1"/>
              </a:ext>
            </a:extLst>
          </p:cNvPr>
          <p:cNvSpPr/>
          <p:nvPr/>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4C863A2E-C313-0AEE-2D8C-3977D42ECAAA}"/>
              </a:ext>
            </a:extLst>
          </p:cNvPr>
          <p:cNvSpPr txBox="1"/>
          <p:nvPr/>
        </p:nvSpPr>
        <p:spPr>
          <a:xfrm>
            <a:off x="360218" y="267854"/>
            <a:ext cx="11471564" cy="830997"/>
          </a:xfrm>
          <a:prstGeom prst="rect">
            <a:avLst/>
          </a:prstGeom>
          <a:noFill/>
        </p:spPr>
        <p:txBody>
          <a:bodyPr wrap="square" rtlCol="0">
            <a:spAutoFit/>
          </a:bodyPr>
          <a:lstStyle/>
          <a:p>
            <a:pPr algn="ctr"/>
            <a:r>
              <a:rPr lang="en-IN" sz="4800" b="1" dirty="0"/>
              <a:t>Analysis  of complete dataset</a:t>
            </a:r>
          </a:p>
        </p:txBody>
      </p:sp>
      <p:sp>
        <p:nvSpPr>
          <p:cNvPr id="18" name="TextBox 17">
            <a:extLst>
              <a:ext uri="{FF2B5EF4-FFF2-40B4-BE49-F238E27FC236}">
                <a16:creationId xmlns:a16="http://schemas.microsoft.com/office/drawing/2014/main" id="{7FEB4497-2237-93B0-F79C-BB680264BB21}"/>
              </a:ext>
            </a:extLst>
          </p:cNvPr>
          <p:cNvSpPr txBox="1"/>
          <p:nvPr/>
        </p:nvSpPr>
        <p:spPr>
          <a:xfrm>
            <a:off x="360218" y="1819564"/>
            <a:ext cx="8562109" cy="4524315"/>
          </a:xfrm>
          <a:prstGeom prst="rect">
            <a:avLst/>
          </a:prstGeom>
          <a:noFill/>
        </p:spPr>
        <p:txBody>
          <a:bodyPr wrap="square" rtlCol="0">
            <a:spAutoFit/>
          </a:bodyPr>
          <a:lstStyle/>
          <a:p>
            <a:pPr>
              <a:buFont typeface="Arial" panose="020B0604020202020204" pitchFamily="34" charset="0"/>
              <a:buChar char="•"/>
            </a:pPr>
            <a:r>
              <a:rPr lang="en-US" b="1" dirty="0">
                <a:solidFill>
                  <a:schemeClr val="bg1">
                    <a:lumMod val="95000"/>
                  </a:schemeClr>
                </a:solidFill>
              </a:rPr>
              <a:t>Dataset Overview:</a:t>
            </a:r>
            <a:br>
              <a:rPr lang="en-US" dirty="0">
                <a:solidFill>
                  <a:schemeClr val="bg1">
                    <a:lumMod val="95000"/>
                  </a:schemeClr>
                </a:solidFill>
              </a:rPr>
            </a:br>
            <a:r>
              <a:rPr lang="en-US" dirty="0">
                <a:solidFill>
                  <a:schemeClr val="bg1">
                    <a:lumMod val="95000"/>
                  </a:schemeClr>
                </a:solidFill>
              </a:rPr>
              <a:t>• Examined Facebook Marketplace posts with focus on engagement metrics (reactions, comments, shares, etc.)</a:t>
            </a:r>
          </a:p>
          <a:p>
            <a:pPr>
              <a:buFont typeface="Arial" panose="020B0604020202020204" pitchFamily="34" charset="0"/>
              <a:buChar char="•"/>
            </a:pPr>
            <a:r>
              <a:rPr lang="en-US" b="1" dirty="0">
                <a:solidFill>
                  <a:schemeClr val="bg1">
                    <a:lumMod val="95000"/>
                  </a:schemeClr>
                </a:solidFill>
              </a:rPr>
              <a:t>Time-of-Upload Impact:</a:t>
            </a:r>
            <a:br>
              <a:rPr lang="en-US" dirty="0">
                <a:solidFill>
                  <a:schemeClr val="bg1">
                    <a:lumMod val="95000"/>
                  </a:schemeClr>
                </a:solidFill>
              </a:rPr>
            </a:br>
            <a:r>
              <a:rPr lang="en-US" dirty="0">
                <a:solidFill>
                  <a:schemeClr val="bg1">
                    <a:lumMod val="95000"/>
                  </a:schemeClr>
                </a:solidFill>
              </a:rPr>
              <a:t>• Analysis of post publish time (hour) shows varying engagement levels</a:t>
            </a:r>
            <a:br>
              <a:rPr lang="en-US" dirty="0">
                <a:solidFill>
                  <a:schemeClr val="bg1">
                    <a:lumMod val="95000"/>
                  </a:schemeClr>
                </a:solidFill>
              </a:rPr>
            </a:br>
            <a:r>
              <a:rPr lang="en-US" dirty="0">
                <a:solidFill>
                  <a:schemeClr val="bg1">
                    <a:lumMod val="95000"/>
                  </a:schemeClr>
                </a:solidFill>
              </a:rPr>
              <a:t>• Scatter plot indicates potential peak hours for higher reactions</a:t>
            </a:r>
          </a:p>
          <a:p>
            <a:pPr>
              <a:buFont typeface="Arial" panose="020B0604020202020204" pitchFamily="34" charset="0"/>
              <a:buChar char="•"/>
            </a:pPr>
            <a:r>
              <a:rPr lang="en-US" b="1" dirty="0">
                <a:solidFill>
                  <a:schemeClr val="bg1">
                    <a:lumMod val="95000"/>
                  </a:schemeClr>
                </a:solidFill>
              </a:rPr>
              <a:t>Engagement Correlation:</a:t>
            </a:r>
            <a:br>
              <a:rPr lang="en-US" dirty="0">
                <a:solidFill>
                  <a:schemeClr val="bg1">
                    <a:lumMod val="95000"/>
                  </a:schemeClr>
                </a:solidFill>
              </a:rPr>
            </a:br>
            <a:r>
              <a:rPr lang="en-US" dirty="0">
                <a:solidFill>
                  <a:schemeClr val="bg1">
                    <a:lumMod val="95000"/>
                  </a:schemeClr>
                </a:solidFill>
              </a:rPr>
              <a:t>• Strong positive correlations found among reactions, comments, and shares</a:t>
            </a:r>
            <a:br>
              <a:rPr lang="en-US" dirty="0">
                <a:solidFill>
                  <a:schemeClr val="bg1">
                    <a:lumMod val="95000"/>
                  </a:schemeClr>
                </a:solidFill>
              </a:rPr>
            </a:br>
            <a:r>
              <a:rPr lang="en-US" dirty="0">
                <a:solidFill>
                  <a:schemeClr val="bg1">
                    <a:lumMod val="95000"/>
                  </a:schemeClr>
                </a:solidFill>
              </a:rPr>
              <a:t>• Highlights the interconnected nature of user interactions</a:t>
            </a:r>
          </a:p>
          <a:p>
            <a:pPr>
              <a:buFont typeface="Arial" panose="020B0604020202020204" pitchFamily="34" charset="0"/>
              <a:buChar char="•"/>
            </a:pPr>
            <a:r>
              <a:rPr lang="en-US" b="1" dirty="0">
                <a:solidFill>
                  <a:schemeClr val="bg1">
                    <a:lumMod val="95000"/>
                  </a:schemeClr>
                </a:solidFill>
              </a:rPr>
              <a:t>Clustering Insights:</a:t>
            </a:r>
            <a:br>
              <a:rPr lang="en-US" dirty="0">
                <a:solidFill>
                  <a:schemeClr val="bg1">
                    <a:lumMod val="95000"/>
                  </a:schemeClr>
                </a:solidFill>
              </a:rPr>
            </a:br>
            <a:r>
              <a:rPr lang="en-US" dirty="0">
                <a:solidFill>
                  <a:schemeClr val="bg1">
                    <a:lumMod val="95000"/>
                  </a:schemeClr>
                </a:solidFill>
              </a:rPr>
              <a:t>• K-Means clustering (optimal clusters = 4) segments posts based on engagement metrics</a:t>
            </a:r>
            <a:br>
              <a:rPr lang="en-US" dirty="0">
                <a:solidFill>
                  <a:schemeClr val="bg1">
                    <a:lumMod val="95000"/>
                  </a:schemeClr>
                </a:solidFill>
              </a:rPr>
            </a:br>
            <a:r>
              <a:rPr lang="en-US" dirty="0">
                <a:solidFill>
                  <a:schemeClr val="bg1">
                    <a:lumMod val="95000"/>
                  </a:schemeClr>
                </a:solidFill>
              </a:rPr>
              <a:t>• Reveals distinct groups that may inform targeted content strategies</a:t>
            </a:r>
          </a:p>
          <a:p>
            <a:pPr>
              <a:buFont typeface="Arial" panose="020B0604020202020204" pitchFamily="34" charset="0"/>
              <a:buChar char="•"/>
            </a:pPr>
            <a:r>
              <a:rPr lang="en-US" b="1" dirty="0">
                <a:solidFill>
                  <a:schemeClr val="bg1">
                    <a:lumMod val="95000"/>
                  </a:schemeClr>
                </a:solidFill>
              </a:rPr>
              <a:t>Post Type Analysis:</a:t>
            </a:r>
            <a:br>
              <a:rPr lang="en-US" dirty="0">
                <a:solidFill>
                  <a:schemeClr val="bg1">
                    <a:lumMod val="95000"/>
                  </a:schemeClr>
                </a:solidFill>
              </a:rPr>
            </a:br>
            <a:r>
              <a:rPr lang="en-US" dirty="0">
                <a:solidFill>
                  <a:schemeClr val="bg1">
                    <a:lumMod val="95000"/>
                  </a:schemeClr>
                </a:solidFill>
              </a:rPr>
              <a:t>• Encoded post types (e.g., 0, 1, 2, 3 corresponding to categories like 'link', 'photo', etc.)</a:t>
            </a:r>
            <a:br>
              <a:rPr lang="en-US" dirty="0">
                <a:solidFill>
                  <a:schemeClr val="bg1">
                    <a:lumMod val="95000"/>
                  </a:schemeClr>
                </a:solidFill>
              </a:rPr>
            </a:br>
            <a:r>
              <a:rPr lang="en-US" dirty="0">
                <a:solidFill>
                  <a:schemeClr val="bg1">
                    <a:lumMod val="95000"/>
                  </a:schemeClr>
                </a:solidFill>
              </a:rPr>
              <a:t>• Distribution and average metrics per type help understand content performance</a:t>
            </a:r>
          </a:p>
          <a:p>
            <a:endParaRPr lang="en-IN" dirty="0"/>
          </a:p>
        </p:txBody>
      </p:sp>
    </p:spTree>
    <p:extLst>
      <p:ext uri="{BB962C8B-B14F-4D97-AF65-F5344CB8AC3E}">
        <p14:creationId xmlns:p14="http://schemas.microsoft.com/office/powerpoint/2010/main" val="4101399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p:txBody>
          <a:bodyPr/>
          <a:lstStyle/>
          <a:p>
            <a:r>
              <a:rPr lang="en-US" dirty="0"/>
              <a:t>Conclusion</a:t>
            </a:r>
          </a:p>
          <a:p>
            <a:endParaRPr lang="en-US" dirty="0"/>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
        <p:nvSpPr>
          <p:cNvPr id="8" name="Rectangle 1">
            <a:extLst>
              <a:ext uri="{FF2B5EF4-FFF2-40B4-BE49-F238E27FC236}">
                <a16:creationId xmlns:a16="http://schemas.microsoft.com/office/drawing/2014/main" id="{99110F25-88A2-FBEC-8118-910F33F41DF9}"/>
              </a:ext>
            </a:extLst>
          </p:cNvPr>
          <p:cNvSpPr>
            <a:spLocks noGrp="1" noChangeArrowheads="1"/>
          </p:cNvSpPr>
          <p:nvPr>
            <p:ph type="body" sz="quarter" idx="10"/>
          </p:nvPr>
        </p:nvSpPr>
        <p:spPr bwMode="auto">
          <a:xfrm>
            <a:off x="647700" y="2278053"/>
            <a:ext cx="638117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Optimal Posting Times:</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Analysis indicates specific hours with higher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Engagement Synergy:</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Strong correlations among reactions, comments, and shares suggest that boosting one metric may influence the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Audience Segmentation:</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Clustering into 4 distinct groups provides insights for targeted content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Content Strategy:</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latin typeface="Arial" panose="020B0604020202020204" pitchFamily="34" charset="0"/>
              </a:rPr>
              <a:t>• Variations in performance across post types highlight the need for tailored approaches. </a:t>
            </a:r>
          </a:p>
        </p:txBody>
      </p:sp>
      <p:pic>
        <p:nvPicPr>
          <p:cNvPr id="10" name="Picture 9">
            <a:extLst>
              <a:ext uri="{FF2B5EF4-FFF2-40B4-BE49-F238E27FC236}">
                <a16:creationId xmlns:a16="http://schemas.microsoft.com/office/drawing/2014/main" id="{31DAB9A8-DF2C-D7EF-FDB0-11A55DEF560B}"/>
              </a:ext>
            </a:extLst>
          </p:cNvPr>
          <p:cNvPicPr>
            <a:picLocks noChangeAspect="1"/>
          </p:cNvPicPr>
          <p:nvPr/>
        </p:nvPicPr>
        <p:blipFill>
          <a:blip r:embed="rId3"/>
          <a:stretch>
            <a:fillRect/>
          </a:stretch>
        </p:blipFill>
        <p:spPr>
          <a:xfrm>
            <a:off x="702177" y="6464863"/>
            <a:ext cx="2095792" cy="190527"/>
          </a:xfrm>
          <a:prstGeom prst="rect">
            <a:avLst/>
          </a:prstGeom>
        </p:spPr>
      </p:pic>
    </p:spTree>
    <p:extLst>
      <p:ext uri="{BB962C8B-B14F-4D97-AF65-F5344CB8AC3E}">
        <p14:creationId xmlns:p14="http://schemas.microsoft.com/office/powerpoint/2010/main" val="715534863"/>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120</TotalTime>
  <Words>589</Words>
  <Application>Microsoft Office PowerPoint</Application>
  <PresentationFormat>Widescreen</PresentationFormat>
  <Paragraphs>40</Paragraphs>
  <Slides>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Aptos</vt:lpstr>
      <vt:lpstr>Arial</vt:lpstr>
      <vt:lpstr>Calibri</vt:lpstr>
      <vt:lpstr>Calibri Light</vt:lpstr>
      <vt:lpstr>Sans Serif Collection</vt:lpstr>
      <vt:lpstr>Wingdings</vt:lpstr>
      <vt:lpstr>Office Theme</vt:lpstr>
      <vt:lpstr>Data Analysis of Facebook marketplace dataset</vt:lpstr>
      <vt:lpstr>Agenda</vt:lpstr>
      <vt:lpstr>Introduction</vt:lpstr>
      <vt:lpstr>The dataset is in a tabular format. It shows information about reactions on specific date and time on different type of post such as photos , videos , links , status. It contains 7050 rows and 14 columns. Let’s see how this data is useful to understand the user’s behaviour.</vt:lpstr>
      <vt:lpstr>Relation between time of upload and total number of reactions </vt:lpstr>
      <vt:lpstr>Co-relation between reactions , comments and shares </vt:lpstr>
      <vt:lpstr>PowerPoint Presentation</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Hitesh Choudhary</dc:creator>
  <cp:lastModifiedBy>Hitesh Choudhary</cp:lastModifiedBy>
  <cp:revision>1</cp:revision>
  <dcterms:created xsi:type="dcterms:W3CDTF">2025-02-19T17:23:48Z</dcterms:created>
  <dcterms:modified xsi:type="dcterms:W3CDTF">2025-02-24T14:24:10Z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