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314" r:id="rId5"/>
    <p:sldId id="315" r:id="rId6"/>
    <p:sldId id="316" r:id="rId7"/>
    <p:sldId id="318" r:id="rId8"/>
    <p:sldId id="319" r:id="rId9"/>
    <p:sldId id="3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>
        <p:scale>
          <a:sx n="69" d="100"/>
          <a:sy n="69" d="100"/>
        </p:scale>
        <p:origin x="564" y="6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27" y="4672584"/>
            <a:ext cx="8846497" cy="1325880"/>
          </a:xfrm>
        </p:spPr>
        <p:txBody>
          <a:bodyPr>
            <a:normAutofit fontScale="90000"/>
          </a:bodyPr>
          <a:lstStyle/>
          <a:p>
            <a:r>
              <a:rPr lang="en-US" dirty="0"/>
              <a:t>Advertising and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6669"/>
            <a:ext cx="5181600" cy="60756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57415-51A8-06CF-7594-C48913190674}"/>
              </a:ext>
            </a:extLst>
          </p:cNvPr>
          <p:cNvSpPr txBox="1"/>
          <p:nvPr/>
        </p:nvSpPr>
        <p:spPr>
          <a:xfrm>
            <a:off x="914400" y="1020803"/>
            <a:ext cx="4974336" cy="568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Let’s understand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about the advertising expenditures of a company on various platforms (TV, Radio, newspapers) and the corresponding sales of a product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Here's an explanation of the dataset: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TV: This column represents the amount of money spent on advertising the product on television.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2. Radio: This column indicates the advertising expenditure on radio.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3. Newspaper: This column shows the advertising cost spent on newspaper advertising.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4. Sales: This column represents the number of units sold corresponding to the advertising expenditures on TV, Radio, and newspapers.</a:t>
            </a:r>
          </a:p>
          <a:p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8C5F9F-0A7D-456D-7756-0A502742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914" y="1287662"/>
            <a:ext cx="526806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18" y="334818"/>
            <a:ext cx="11526982" cy="9721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RELATIONSHIPS BETWEEN EACH CATEGORIES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A373D2-DE31-7529-5A38-7F0BA575D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636" y="1727112"/>
            <a:ext cx="5928762" cy="38239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FB5F56-E865-CF3A-A784-9DD046BA912C}"/>
              </a:ext>
            </a:extLst>
          </p:cNvPr>
          <p:cNvSpPr txBox="1"/>
          <p:nvPr/>
        </p:nvSpPr>
        <p:spPr>
          <a:xfrm>
            <a:off x="572655" y="1727112"/>
            <a:ext cx="53478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</a:rPr>
              <a:t>TV &amp; Sales (0.90):</a:t>
            </a:r>
            <a:r>
              <a:rPr lang="en-US" altLang="en-US" dirty="0">
                <a:solidFill>
                  <a:srgbClr val="92D050"/>
                </a:solidFill>
                <a:latin typeface="Arial" panose="020B0604020202020204" pitchFamily="34" charset="0"/>
              </a:rPr>
              <a:t> Very strong positive correlation, suggesting TV advertising has the biggest impact on product sales.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</a:rPr>
              <a:t>Radio &amp; Sales (0.30):</a:t>
            </a:r>
            <a:r>
              <a:rPr lang="en-US" altLang="en-US" dirty="0">
                <a:solidFill>
                  <a:srgbClr val="92D050"/>
                </a:solidFill>
                <a:latin typeface="Arial" panose="020B0604020202020204" pitchFamily="34" charset="0"/>
              </a:rPr>
              <a:t> Moderate positive correlation, indicating Radio contributes to sales but less than TV.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</a:rPr>
              <a:t>Newspaper &amp; Sales (0.16):</a:t>
            </a:r>
            <a:r>
              <a:rPr lang="en-US" altLang="en-US" dirty="0">
                <a:solidFill>
                  <a:srgbClr val="92D050"/>
                </a:solidFill>
                <a:latin typeface="Arial" panose="020B0604020202020204" pitchFamily="34" charset="0"/>
              </a:rPr>
              <a:t> Weak positive correlation, implying Newspaper advertising is the least effective among the three.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</a:rPr>
              <a:t>TV &amp; Radio / TV &amp; Newspaper (~0.05):</a:t>
            </a:r>
            <a:r>
              <a:rPr lang="en-US" altLang="en-US" dirty="0">
                <a:solidFill>
                  <a:srgbClr val="92D050"/>
                </a:solidFill>
                <a:latin typeface="Arial" panose="020B0604020202020204" pitchFamily="34" charset="0"/>
              </a:rPr>
              <a:t> Almost no direct correlation between TV and the other two channels.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</a:rPr>
              <a:t>Radio &amp; Newspaper (0.35):</a:t>
            </a:r>
            <a:r>
              <a:rPr lang="en-US" altLang="en-US" dirty="0">
                <a:solidFill>
                  <a:srgbClr val="92D050"/>
                </a:solidFill>
                <a:latin typeface="Arial" panose="020B0604020202020204" pitchFamily="34" charset="0"/>
              </a:rPr>
              <a:t> Moderate positive correlation, indicating these two channels sometimes move together in spending.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17599" y="2825244"/>
            <a:ext cx="4978401" cy="16277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The model seems to be consistent on the basis of graphs even when data is standardize from this we can conclude that the data is continuous and has comparable scale.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AADEF-2069-736B-419A-58E9D3686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956" y="365125"/>
            <a:ext cx="4972306" cy="3151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E0745-9E47-D939-00FB-6DC2A0ACB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956" y="3639126"/>
            <a:ext cx="4972306" cy="322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DE85-6DA6-CE54-2AED-E2F0E320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73" y="168350"/>
            <a:ext cx="3011056" cy="655167"/>
          </a:xfrm>
        </p:spPr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8426E-6AE0-1A03-51F8-6BC3BBAAD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D946B-D380-4626-BBAB-A66CFCC96CE2}"/>
              </a:ext>
            </a:extLst>
          </p:cNvPr>
          <p:cNvSpPr txBox="1"/>
          <p:nvPr/>
        </p:nvSpPr>
        <p:spPr>
          <a:xfrm>
            <a:off x="264816" y="1475346"/>
            <a:ext cx="98951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TV Dominates Sales Impact: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analysis consistently shows that TV advertising has the strongest relationship with sales, making it the most critical channel for driving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Characteristics: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consists of continuous variables that are well-behaved and similarly scaled, as evidenced by the model's consistent performance with and without standardization.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Robustness: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 effectively predicts sales using the three advertising channels. The robustness across scaling indicates that the data is neither heavily skewed nor imbalanced.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Implications: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radio and newspaper advertising do contribute to sales, their impact is much less pronounced. Focusing resources on TV advertising may yield better returns, though a balanced approach should be considered depending on overall marketing strategy.</a:t>
            </a:r>
          </a:p>
        </p:txBody>
      </p:sp>
    </p:spTree>
    <p:extLst>
      <p:ext uri="{BB962C8B-B14F-4D97-AF65-F5344CB8AC3E}">
        <p14:creationId xmlns:p14="http://schemas.microsoft.com/office/powerpoint/2010/main" val="317724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2983344"/>
            <a:ext cx="5057104" cy="101572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4B097-746C-16C6-4A8B-EFD20380129C}"/>
              </a:ext>
            </a:extLst>
          </p:cNvPr>
          <p:cNvSpPr txBox="1"/>
          <p:nvPr/>
        </p:nvSpPr>
        <p:spPr>
          <a:xfrm>
            <a:off x="9134764" y="5551055"/>
            <a:ext cx="252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HITESH CHOUDHARY,</a:t>
            </a:r>
          </a:p>
          <a:p>
            <a:r>
              <a:rPr lang="en-US" dirty="0">
                <a:solidFill>
                  <a:schemeClr val="bg1"/>
                </a:solidFill>
              </a:rPr>
              <a:t>FINLATICS.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42</TotalTime>
  <Words>402</Words>
  <Application>Microsoft Office PowerPoint</Application>
  <PresentationFormat>Widescreen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Custom</vt:lpstr>
      <vt:lpstr>Advertising and sales analysis</vt:lpstr>
      <vt:lpstr>Introduction</vt:lpstr>
      <vt:lpstr>RELATIONSHIPS BETWEEN EACH CATEGORIES</vt:lpstr>
      <vt:lpstr>Linear Regression model 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Hitesh Choudhary</dc:creator>
  <cp:lastModifiedBy>Hitesh Choudhary</cp:lastModifiedBy>
  <cp:revision>1</cp:revision>
  <dcterms:created xsi:type="dcterms:W3CDTF">2025-02-25T05:55:39Z</dcterms:created>
  <dcterms:modified xsi:type="dcterms:W3CDTF">2025-02-25T06:37:44Z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