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4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2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9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4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2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9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8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5C5B4F-F0D2-47DB-954C-A3786B47784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4EC725-075F-40D0-9273-17AB54649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D38-705D-5DC0-5837-A2884024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81" y="3359524"/>
            <a:ext cx="10683035" cy="927846"/>
          </a:xfrm>
        </p:spPr>
        <p:txBody>
          <a:bodyPr>
            <a:noAutofit/>
          </a:bodyPr>
          <a:lstStyle/>
          <a:p>
            <a:r>
              <a:rPr lang="en-IN" sz="8800" b="1" dirty="0"/>
              <a:t>Big Mart Sales                         Prediction</a:t>
            </a:r>
          </a:p>
        </p:txBody>
      </p:sp>
    </p:spTree>
    <p:extLst>
      <p:ext uri="{BB962C8B-B14F-4D97-AF65-F5344CB8AC3E}">
        <p14:creationId xmlns:p14="http://schemas.microsoft.com/office/powerpoint/2010/main" val="26266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4618-79F1-6AC4-9A47-32214797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53" y="345638"/>
            <a:ext cx="8534400" cy="1507067"/>
          </a:xfrm>
        </p:spPr>
        <p:txBody>
          <a:bodyPr/>
          <a:lstStyle/>
          <a:p>
            <a:r>
              <a:rPr lang="en-IN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CD4F-EB3C-741E-99D9-5F4C4C0D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00" y="223669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 Two datasets –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i</a:t>
            </a:r>
            <a:r>
              <a:rPr lang="en-IN" dirty="0"/>
              <a:t>. Train dataset</a:t>
            </a:r>
          </a:p>
          <a:p>
            <a:pPr marL="0" indent="0">
              <a:buNone/>
            </a:pPr>
            <a:r>
              <a:rPr lang="en-IN" dirty="0"/>
              <a:t>             ii. Test dataset</a:t>
            </a:r>
          </a:p>
          <a:p>
            <a:pPr marL="457200" indent="-457200">
              <a:buAutoNum type="arabicPeriod" startAt="2"/>
            </a:pPr>
            <a:r>
              <a:rPr lang="en-IN" dirty="0"/>
              <a:t>There are 12 attributes and 11 attributes in train and test datasets respectively</a:t>
            </a:r>
          </a:p>
          <a:p>
            <a:pPr marL="457200" indent="-457200">
              <a:buAutoNum type="arabicPeriod" startAt="2"/>
            </a:pPr>
            <a:r>
              <a:rPr lang="en-IN" dirty="0"/>
              <a:t>There is 7 Categorical column and 5 numerical column in dataset</a:t>
            </a:r>
          </a:p>
          <a:p>
            <a:pPr marL="457200" indent="-457200"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1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5166-B6DA-4BA1-19F2-DAD0D04C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20185"/>
            <a:ext cx="10820397" cy="42606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    Data Analysis &amp; Data Prediction</a:t>
            </a:r>
          </a:p>
        </p:txBody>
      </p:sp>
    </p:spTree>
    <p:extLst>
      <p:ext uri="{BB962C8B-B14F-4D97-AF65-F5344CB8AC3E}">
        <p14:creationId xmlns:p14="http://schemas.microsoft.com/office/powerpoint/2010/main" val="15524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CAC-6B14-65D9-82FF-EF9E6396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964" y="0"/>
            <a:ext cx="8323729" cy="1325563"/>
          </a:xfrm>
        </p:spPr>
        <p:txBody>
          <a:bodyPr/>
          <a:lstStyle/>
          <a:p>
            <a:r>
              <a:rPr lang="en-IN" dirty="0"/>
              <a:t>Correlation between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7E1E5-FB80-7EA7-24F8-9C23FF78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804" y="1484966"/>
            <a:ext cx="7287266" cy="6208026"/>
          </a:xfrm>
        </p:spPr>
      </p:pic>
    </p:spTree>
    <p:extLst>
      <p:ext uri="{BB962C8B-B14F-4D97-AF65-F5344CB8AC3E}">
        <p14:creationId xmlns:p14="http://schemas.microsoft.com/office/powerpoint/2010/main" val="19851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82CB-EA1D-4E91-6A1A-506B6F7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94" y="365125"/>
            <a:ext cx="9345706" cy="1325563"/>
          </a:xfrm>
        </p:spPr>
        <p:txBody>
          <a:bodyPr/>
          <a:lstStyle/>
          <a:p>
            <a:r>
              <a:rPr lang="en-IN" dirty="0"/>
              <a:t>Graph of Item containing fat by their Outlet location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32321-7D8B-295C-0E63-9E0FAFADA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13" y="1690688"/>
            <a:ext cx="6924209" cy="5155642"/>
          </a:xfrm>
        </p:spPr>
      </p:pic>
    </p:spTree>
    <p:extLst>
      <p:ext uri="{BB962C8B-B14F-4D97-AF65-F5344CB8AC3E}">
        <p14:creationId xmlns:p14="http://schemas.microsoft.com/office/powerpoint/2010/main" val="41907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3830-0BA0-3FD1-644F-722AD2EC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365125"/>
            <a:ext cx="11075894" cy="1325563"/>
          </a:xfrm>
        </p:spPr>
        <p:txBody>
          <a:bodyPr/>
          <a:lstStyle/>
          <a:p>
            <a:r>
              <a:rPr lang="en-IN" dirty="0"/>
              <a:t> Graph of sales of Dairy in the 2002 year by Mrp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111CD-34BD-B84A-86AB-9E78A4F9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51" y="1583112"/>
            <a:ext cx="7194710" cy="5454183"/>
          </a:xfrm>
        </p:spPr>
      </p:pic>
    </p:spTree>
    <p:extLst>
      <p:ext uri="{BB962C8B-B14F-4D97-AF65-F5344CB8AC3E}">
        <p14:creationId xmlns:p14="http://schemas.microsoft.com/office/powerpoint/2010/main" val="2901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6E7F-A8DC-AF04-41CB-AC2CE7F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18" y="365125"/>
            <a:ext cx="8538882" cy="1325563"/>
          </a:xfrm>
        </p:spPr>
        <p:txBody>
          <a:bodyPr/>
          <a:lstStyle/>
          <a:p>
            <a:r>
              <a:rPr lang="en-IN" dirty="0"/>
              <a:t>All Item Sold in respective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59DF3-0A2D-5A0E-0DE3-60460A64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01" y="1690688"/>
            <a:ext cx="9019133" cy="5292352"/>
          </a:xfrm>
        </p:spPr>
      </p:pic>
    </p:spTree>
    <p:extLst>
      <p:ext uri="{BB962C8B-B14F-4D97-AF65-F5344CB8AC3E}">
        <p14:creationId xmlns:p14="http://schemas.microsoft.com/office/powerpoint/2010/main" val="96903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1AB9-86CB-2D7E-B7AA-145BFB22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0562"/>
            <a:ext cx="8761413" cy="706964"/>
          </a:xfrm>
        </p:spPr>
        <p:txBody>
          <a:bodyPr/>
          <a:lstStyle/>
          <a:p>
            <a:r>
              <a:rPr lang="en-IN" dirty="0"/>
              <a:t>Random Forest Regressor  - Algorithm used 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D927-3969-E81D-E974-0C5FF7BF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= 89.93 %</a:t>
            </a:r>
          </a:p>
          <a:p>
            <a:r>
              <a:rPr lang="en-IN" dirty="0"/>
              <a:t>Prediction of sales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DBA22-2D1E-2255-56AF-02F4DD15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14" y="2363580"/>
            <a:ext cx="5660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98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Big Mart Sales                         Prediction</vt:lpstr>
      <vt:lpstr>Data Information</vt:lpstr>
      <vt:lpstr>    Data Analysis &amp; Data Prediction</vt:lpstr>
      <vt:lpstr>Correlation between data</vt:lpstr>
      <vt:lpstr>Graph of Item containing fat by their Outlet location type</vt:lpstr>
      <vt:lpstr> Graph of sales of Dairy in the 2002 year by Mrp </vt:lpstr>
      <vt:lpstr>All Item Sold in respective year</vt:lpstr>
      <vt:lpstr>Random Forest Regressor  - Algorithm used  for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Prediction</dc:title>
  <dc:creator>hitesh choudhary</dc:creator>
  <cp:lastModifiedBy>hitesh choudhary</cp:lastModifiedBy>
  <cp:revision>3</cp:revision>
  <dcterms:created xsi:type="dcterms:W3CDTF">2023-06-05T14:08:45Z</dcterms:created>
  <dcterms:modified xsi:type="dcterms:W3CDTF">2023-06-06T03:46:41Z</dcterms:modified>
</cp:coreProperties>
</file>