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6DA7DA-AACF-43D4-9B17-381B433D6E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Uber_data_analysis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05334C-E30F-4FFD-87B0-38F41046D8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29-01-2024 19:33:53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8D7513C-F84E-4FD6-AE06-1FC842155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2024-01-29T14:03:53Z</dcterms:created>
  <dcterms:modified xsi:type="dcterms:W3CDTF">2024-01-29T14:03:53Z</dcterms:modified>
</cp:coreProperties>
</file>