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55" r:id="rId4"/>
    <p:sldId id="347" r:id="rId5"/>
    <p:sldId id="260" r:id="rId6"/>
    <p:sldId id="318" r:id="rId7"/>
    <p:sldId id="324" r:id="rId8"/>
    <p:sldId id="325" r:id="rId9"/>
    <p:sldId id="327" r:id="rId10"/>
    <p:sldId id="328" r:id="rId11"/>
    <p:sldId id="331" r:id="rId12"/>
    <p:sldId id="34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29" autoAdjust="0"/>
  </p:normalViewPr>
  <p:slideViewPr>
    <p:cSldViewPr snapToGrid="0" showGuides="1">
      <p:cViewPr varScale="1">
        <p:scale>
          <a:sx n="85" d="100"/>
          <a:sy n="85" d="100"/>
        </p:scale>
        <p:origin x="590" y="62"/>
      </p:cViewPr>
      <p:guideLst>
        <p:guide orient="horz" pos="2228"/>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3"/>
              </a:solidFill>
            </a:ln>
          </c:spPr>
          <c:marker>
            <c:symbol val="circle"/>
            <c:size val="5"/>
            <c:spPr>
              <a:solidFill>
                <a:schemeClr val="accent3"/>
              </a:solidFill>
              <a:ln>
                <a:solidFill>
                  <a:schemeClr val="accent3"/>
                </a:solidFill>
              </a:ln>
            </c:spPr>
          </c:marker>
          <c:dPt>
            <c:idx val="3"/>
            <c:bubble3D val="0"/>
            <c:extLst>
              <c:ext xmlns:c16="http://schemas.microsoft.com/office/drawing/2014/chart" uri="{C3380CC4-5D6E-409C-BE32-E72D297353CC}">
                <c16:uniqueId val="{00000000-EE24-46D5-BA93-6F8019D20C9A}"/>
              </c:ext>
            </c:extLst>
          </c:dPt>
          <c:dPt>
            <c:idx val="4"/>
            <c:bubble3D val="0"/>
            <c:extLst>
              <c:ext xmlns:c16="http://schemas.microsoft.com/office/drawing/2014/chart" uri="{C3380CC4-5D6E-409C-BE32-E72D297353CC}">
                <c16:uniqueId val="{00000001-EE24-46D5-BA93-6F8019D20C9A}"/>
              </c:ext>
            </c:extLst>
          </c:dPt>
          <c:cat>
            <c:strRef>
              <c:f>Sheet1!$A$2:$A$8</c:f>
              <c:strCache>
                <c:ptCount val="7"/>
                <c:pt idx="0">
                  <c:v>Item 1</c:v>
                </c:pt>
                <c:pt idx="1">
                  <c:v>Item 2</c:v>
                </c:pt>
                <c:pt idx="2">
                  <c:v>Item 3</c:v>
                </c:pt>
                <c:pt idx="3">
                  <c:v>Item 4</c:v>
                </c:pt>
                <c:pt idx="4">
                  <c:v>Item 5</c:v>
                </c:pt>
                <c:pt idx="5">
                  <c:v>Item 6</c:v>
                </c:pt>
                <c:pt idx="6">
                  <c:v>Item 7</c:v>
                </c:pt>
              </c:strCache>
            </c:strRef>
          </c:cat>
          <c:val>
            <c:numRef>
              <c:f>Sheet1!$B$2:$B$8</c:f>
              <c:numCache>
                <c:formatCode>General</c:formatCode>
                <c:ptCount val="7"/>
                <c:pt idx="0">
                  <c:v>4300</c:v>
                </c:pt>
                <c:pt idx="1">
                  <c:v>3700</c:v>
                </c:pt>
                <c:pt idx="2">
                  <c:v>5050</c:v>
                </c:pt>
                <c:pt idx="3">
                  <c:v>3500</c:v>
                </c:pt>
                <c:pt idx="4">
                  <c:v>4500</c:v>
                </c:pt>
                <c:pt idx="5">
                  <c:v>6700</c:v>
                </c:pt>
                <c:pt idx="6">
                  <c:v>3600</c:v>
                </c:pt>
              </c:numCache>
            </c:numRef>
          </c:val>
          <c:smooth val="0"/>
          <c:extLst>
            <c:ext xmlns:c16="http://schemas.microsoft.com/office/drawing/2014/chart" uri="{C3380CC4-5D6E-409C-BE32-E72D297353CC}">
              <c16:uniqueId val="{00000002-EE24-46D5-BA93-6F8019D20C9A}"/>
            </c:ext>
          </c:extLst>
        </c:ser>
        <c:ser>
          <c:idx val="1"/>
          <c:order val="1"/>
          <c:tx>
            <c:strRef>
              <c:f>Sheet1!$C$1</c:f>
              <c:strCache>
                <c:ptCount val="1"/>
                <c:pt idx="0">
                  <c:v>Series 2</c:v>
                </c:pt>
              </c:strCache>
            </c:strRef>
          </c:tx>
          <c:spPr>
            <a:ln w="19050">
              <a:solidFill>
                <a:schemeClr val="accent2"/>
              </a:solidFill>
            </a:ln>
          </c:spPr>
          <c:marker>
            <c:symbol val="circle"/>
            <c:size val="5"/>
            <c:spPr>
              <a:solidFill>
                <a:schemeClr val="accent2"/>
              </a:solidFill>
              <a:ln>
                <a:solidFill>
                  <a:schemeClr val="accent2"/>
                </a:solidFill>
              </a:ln>
            </c:spPr>
          </c:marker>
          <c:cat>
            <c:strRef>
              <c:f>Sheet1!$A$2:$A$8</c:f>
              <c:strCache>
                <c:ptCount val="7"/>
                <c:pt idx="0">
                  <c:v>Item 1</c:v>
                </c:pt>
                <c:pt idx="1">
                  <c:v>Item 2</c:v>
                </c:pt>
                <c:pt idx="2">
                  <c:v>Item 3</c:v>
                </c:pt>
                <c:pt idx="3">
                  <c:v>Item 4</c:v>
                </c:pt>
                <c:pt idx="4">
                  <c:v>Item 5</c:v>
                </c:pt>
                <c:pt idx="5">
                  <c:v>Item 6</c:v>
                </c:pt>
                <c:pt idx="6">
                  <c:v>Item 7</c:v>
                </c:pt>
              </c:strCache>
            </c:strRef>
          </c:cat>
          <c:val>
            <c:numRef>
              <c:f>Sheet1!$C$2:$C$8</c:f>
              <c:numCache>
                <c:formatCode>General</c:formatCode>
                <c:ptCount val="7"/>
                <c:pt idx="0">
                  <c:v>2400</c:v>
                </c:pt>
                <c:pt idx="1">
                  <c:v>4400</c:v>
                </c:pt>
                <c:pt idx="2">
                  <c:v>1800</c:v>
                </c:pt>
                <c:pt idx="3">
                  <c:v>2800</c:v>
                </c:pt>
                <c:pt idx="4">
                  <c:v>6700</c:v>
                </c:pt>
                <c:pt idx="5">
                  <c:v>5900</c:v>
                </c:pt>
                <c:pt idx="6">
                  <c:v>7700</c:v>
                </c:pt>
              </c:numCache>
            </c:numRef>
          </c:val>
          <c:smooth val="0"/>
          <c:extLst>
            <c:ext xmlns:c16="http://schemas.microsoft.com/office/drawing/2014/chart" uri="{C3380CC4-5D6E-409C-BE32-E72D297353CC}">
              <c16:uniqueId val="{00000003-EE24-46D5-BA93-6F8019D20C9A}"/>
            </c:ext>
          </c:extLst>
        </c:ser>
        <c:dLbls>
          <c:showLegendKey val="0"/>
          <c:showVal val="0"/>
          <c:showCatName val="0"/>
          <c:showSerName val="0"/>
          <c:showPercent val="0"/>
          <c:showBubbleSize val="0"/>
        </c:dLbls>
        <c:marker val="1"/>
        <c:smooth val="0"/>
        <c:axId val="339926016"/>
        <c:axId val="339928192"/>
      </c:lineChart>
      <c:catAx>
        <c:axId val="339926016"/>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defRPr>
            </a:pPr>
            <a:endParaRPr lang="en-US"/>
          </a:p>
        </c:txPr>
        <c:crossAx val="339928192"/>
        <c:crosses val="autoZero"/>
        <c:auto val="1"/>
        <c:lblAlgn val="ctr"/>
        <c:lblOffset val="100"/>
        <c:noMultiLvlLbl val="0"/>
      </c:catAx>
      <c:valAx>
        <c:axId val="339928192"/>
        <c:scaling>
          <c:orientation val="minMax"/>
        </c:scaling>
        <c:delete val="0"/>
        <c:axPos val="l"/>
        <c:majorGridlines>
          <c:spPr>
            <a:ln>
              <a:solidFill>
                <a:schemeClr val="bg1">
                  <a:lumMod val="85000"/>
                </a:schemeClr>
              </a:solidFill>
              <a:prstDash val="dash"/>
            </a:ln>
          </c:spPr>
        </c:majorGridlines>
        <c:numFmt formatCode="General" sourceLinked="1"/>
        <c:majorTickMark val="out"/>
        <c:minorTickMark val="none"/>
        <c:tickLblPos val="nextTo"/>
        <c:txPr>
          <a:bodyPr/>
          <a:lstStyle/>
          <a:p>
            <a:pPr>
              <a:defRPr sz="1200">
                <a:solidFill>
                  <a:schemeClr val="tx1">
                    <a:lumMod val="75000"/>
                    <a:lumOff val="25000"/>
                  </a:schemeClr>
                </a:solidFill>
              </a:defRPr>
            </a:pPr>
            <a:endParaRPr lang="en-US"/>
          </a:p>
        </c:txPr>
        <c:crossAx val="339926016"/>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solidFill>
            </c:spPr>
            <c:extLst>
              <c:ext xmlns:c16="http://schemas.microsoft.com/office/drawing/2014/chart" uri="{C3380CC4-5D6E-409C-BE32-E72D297353CC}">
                <c16:uniqueId val="{00000001-DF36-4DED-BE40-A642B61A5BC8}"/>
              </c:ext>
            </c:extLst>
          </c:dPt>
          <c:dPt>
            <c:idx val="1"/>
            <c:bubble3D val="0"/>
            <c:spPr>
              <a:solidFill>
                <a:schemeClr val="accent2"/>
              </a:solidFill>
            </c:spPr>
            <c:extLst>
              <c:ext xmlns:c16="http://schemas.microsoft.com/office/drawing/2014/chart" uri="{C3380CC4-5D6E-409C-BE32-E72D297353CC}">
                <c16:uniqueId val="{00000003-DF36-4DED-BE40-A642B61A5BC8}"/>
              </c:ext>
            </c:extLst>
          </c:dPt>
          <c:dPt>
            <c:idx val="2"/>
            <c:bubble3D val="0"/>
            <c:spPr>
              <a:solidFill>
                <a:schemeClr val="accent4"/>
              </a:solidFill>
            </c:spPr>
            <c:extLst>
              <c:ext xmlns:c16="http://schemas.microsoft.com/office/drawing/2014/chart" uri="{C3380CC4-5D6E-409C-BE32-E72D297353CC}">
                <c16:uniqueId val="{00000005-DF36-4DED-BE40-A642B61A5BC8}"/>
              </c:ext>
            </c:extLst>
          </c:dPt>
          <c:cat>
            <c:strRef>
              <c:f>Sheet1!$A$2:$A$4</c:f>
              <c:strCache>
                <c:ptCount val="3"/>
                <c:pt idx="0">
                  <c:v>1st Qtr</c:v>
                </c:pt>
                <c:pt idx="1">
                  <c:v>2nd Qtr</c:v>
                </c:pt>
                <c:pt idx="2">
                  <c:v>3rd Qtr</c:v>
                </c:pt>
              </c:strCache>
            </c:strRef>
          </c:cat>
          <c:val>
            <c:numRef>
              <c:f>Sheet1!$B$2:$B$4</c:f>
              <c:numCache>
                <c:formatCode>General</c:formatCode>
                <c:ptCount val="3"/>
                <c:pt idx="0">
                  <c:v>65</c:v>
                </c:pt>
                <c:pt idx="1">
                  <c:v>20</c:v>
                </c:pt>
                <c:pt idx="2">
                  <c:v>15</c:v>
                </c:pt>
              </c:numCache>
            </c:numRef>
          </c:val>
          <c:extLst>
            <c:ext xmlns:c16="http://schemas.microsoft.com/office/drawing/2014/chart" uri="{C3380CC4-5D6E-409C-BE32-E72D297353CC}">
              <c16:uniqueId val="{00000006-DF36-4DED-BE40-A642B61A5BC8}"/>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C042227E-5784-47CB-CA9F-AFE178EEAEE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1460174" cy="648743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5C5074-FC4B-4CFE-AB3D-BFA87C0856B8}"/>
              </a:ext>
            </a:extLst>
          </p:cNvPr>
          <p:cNvSpPr/>
          <p:nvPr userDrawn="1"/>
        </p:nvSpPr>
        <p:spPr>
          <a:xfrm>
            <a:off x="0" y="1912640"/>
            <a:ext cx="12192000" cy="2880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Oval 2">
            <a:extLst>
              <a:ext uri="{FF2B5EF4-FFF2-40B4-BE49-F238E27FC236}">
                <a16:creationId xmlns:a16="http://schemas.microsoft.com/office/drawing/2014/main" id="{46A8B293-31D9-4EF8-8B7E-C8F47D3C3A4F}"/>
              </a:ext>
            </a:extLst>
          </p:cNvPr>
          <p:cNvSpPr/>
          <p:nvPr userDrawn="1"/>
        </p:nvSpPr>
        <p:spPr>
          <a:xfrm>
            <a:off x="6925208" y="495881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aphic 14">
            <a:extLst>
              <a:ext uri="{FF2B5EF4-FFF2-40B4-BE49-F238E27FC236}">
                <a16:creationId xmlns:a16="http://schemas.microsoft.com/office/drawing/2014/main" id="{2CD99903-D9BC-4CB3-9028-9222C6021218}"/>
              </a:ext>
            </a:extLst>
          </p:cNvPr>
          <p:cNvGrpSpPr/>
          <p:nvPr userDrawn="1"/>
        </p:nvGrpSpPr>
        <p:grpSpPr>
          <a:xfrm>
            <a:off x="6859251" y="1509182"/>
            <a:ext cx="4568370" cy="3687236"/>
            <a:chOff x="2444748" y="555045"/>
            <a:chExt cx="7282048" cy="5727454"/>
          </a:xfrm>
        </p:grpSpPr>
        <p:sp>
          <p:nvSpPr>
            <p:cNvPr id="5" name="Freeform: Shape 4">
              <a:extLst>
                <a:ext uri="{FF2B5EF4-FFF2-40B4-BE49-F238E27FC236}">
                  <a16:creationId xmlns:a16="http://schemas.microsoft.com/office/drawing/2014/main" id="{C0706ACC-C7BD-466E-AAD0-98EB88D3EA2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2690B80-C7FD-4314-B3C6-FDC4A3F1E77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B7A8EFE-AF85-45E9-826E-C5BA03A1F35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62826B7-0248-4538-ACD4-5E9EA6C488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E8C849A-2C0E-4C57-9741-3E2EC0D0C89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7760D15-C97F-425A-A4BC-A5F09A0D2FFB}"/>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88D6D70-B4DD-4089-93CE-CCF9720EABD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8B7897-FAD7-46BF-A4CB-B0F6EAA45B4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Picture Placeholder 2">
            <a:extLst>
              <a:ext uri="{FF2B5EF4-FFF2-40B4-BE49-F238E27FC236}">
                <a16:creationId xmlns:a16="http://schemas.microsoft.com/office/drawing/2014/main" id="{DB1E405F-3A4A-48C5-9340-F20F2A97569A}"/>
              </a:ext>
            </a:extLst>
          </p:cNvPr>
          <p:cNvSpPr>
            <a:spLocks noGrp="1"/>
          </p:cNvSpPr>
          <p:nvPr>
            <p:ph type="pic" idx="15" hasCustomPrompt="1"/>
          </p:nvPr>
        </p:nvSpPr>
        <p:spPr>
          <a:xfrm>
            <a:off x="7004813" y="1641789"/>
            <a:ext cx="42558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id="{96EDD60F-8AE0-4306-89FE-865AD35D136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EEBE92B-4C43-4360-A334-1907DAE0919E}"/>
              </a:ext>
            </a:extLst>
          </p:cNvPr>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12192C64-74BE-4458-A1A9-778DF09ED51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813187D0-1EB0-49E5-8698-909F94888AE1}"/>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oup 3">
            <a:extLst>
              <a:ext uri="{FF2B5EF4-FFF2-40B4-BE49-F238E27FC236}">
                <a16:creationId xmlns:a16="http://schemas.microsoft.com/office/drawing/2014/main" id="{F1E3D1A7-252E-468D-BC21-CAD709ABC6A1}"/>
              </a:ext>
            </a:extLst>
          </p:cNvPr>
          <p:cNvGrpSpPr/>
          <p:nvPr userDrawn="1"/>
        </p:nvGrpSpPr>
        <p:grpSpPr>
          <a:xfrm>
            <a:off x="733478" y="1571013"/>
            <a:ext cx="2664296" cy="4683693"/>
            <a:chOff x="445712" y="1449040"/>
            <a:chExt cx="2113018" cy="3924176"/>
          </a:xfrm>
        </p:grpSpPr>
        <p:sp>
          <p:nvSpPr>
            <p:cNvPr id="5" name="Rounded Rectangle 4">
              <a:extLst>
                <a:ext uri="{FF2B5EF4-FFF2-40B4-BE49-F238E27FC236}">
                  <a16:creationId xmlns:a16="http://schemas.microsoft.com/office/drawing/2014/main" id="{E0A6BA71-72E8-4693-8209-A8CED045734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7AAAFD03-8287-4A0B-9C6E-491529AE2A3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7" name="Group 6">
              <a:extLst>
                <a:ext uri="{FF2B5EF4-FFF2-40B4-BE49-F238E27FC236}">
                  <a16:creationId xmlns:a16="http://schemas.microsoft.com/office/drawing/2014/main" id="{3A2A64B0-CBFC-43E7-B30E-EF38CB49BE66}"/>
                </a:ext>
              </a:extLst>
            </p:cNvPr>
            <p:cNvGrpSpPr/>
            <p:nvPr userDrawn="1"/>
          </p:nvGrpSpPr>
          <p:grpSpPr>
            <a:xfrm>
              <a:off x="1407705" y="5045834"/>
              <a:ext cx="211967" cy="211967"/>
              <a:chOff x="1549420" y="5712364"/>
              <a:chExt cx="312583" cy="312583"/>
            </a:xfrm>
          </p:grpSpPr>
          <p:sp>
            <p:nvSpPr>
              <p:cNvPr id="8" name="Oval 7">
                <a:extLst>
                  <a:ext uri="{FF2B5EF4-FFF2-40B4-BE49-F238E27FC236}">
                    <a16:creationId xmlns:a16="http://schemas.microsoft.com/office/drawing/2014/main" id="{00A16E07-F637-4BC4-8D2D-EB2BA688F93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ounded Rectangle 8">
                <a:extLst>
                  <a:ext uri="{FF2B5EF4-FFF2-40B4-BE49-F238E27FC236}">
                    <a16:creationId xmlns:a16="http://schemas.microsoft.com/office/drawing/2014/main" id="{145304A0-633D-483E-B5D4-E88C5103AD1C}"/>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0" name="Picture Placeholder 2">
            <a:extLst>
              <a:ext uri="{FF2B5EF4-FFF2-40B4-BE49-F238E27FC236}">
                <a16:creationId xmlns:a16="http://schemas.microsoft.com/office/drawing/2014/main" id="{AD62BF6F-C173-49AC-B1A7-881D95D2A874}"/>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35">
            <a:extLst>
              <a:ext uri="{FF2B5EF4-FFF2-40B4-BE49-F238E27FC236}">
                <a16:creationId xmlns:a16="http://schemas.microsoft.com/office/drawing/2014/main" id="{142C5724-77FA-40DA-AA3D-C4803879E32C}"/>
              </a:ext>
            </a:extLst>
          </p:cNvPr>
          <p:cNvSpPr>
            <a:spLocks noGrp="1"/>
          </p:cNvSpPr>
          <p:nvPr>
            <p:ph type="pic" sz="quarter" idx="10" hasCustomPrompt="1"/>
          </p:nvPr>
        </p:nvSpPr>
        <p:spPr>
          <a:xfrm>
            <a:off x="0" y="1119739"/>
            <a:ext cx="5135893" cy="3749421"/>
          </a:xfrm>
          <a:prstGeom prst="rect">
            <a:avLst/>
          </a:prstGeom>
          <a:solidFill>
            <a:schemeClr val="bg1">
              <a:lumMod val="95000"/>
            </a:schemeClr>
          </a:solidFill>
        </p:spPr>
        <p:txBody>
          <a:bodyPr lIns="288000" tIns="612000" anchor="ctr"/>
          <a:lstStyle>
            <a:lvl1pPr marL="0" indent="0" algn="ctr">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Rectangle 36">
            <a:extLst>
              <a:ext uri="{FF2B5EF4-FFF2-40B4-BE49-F238E27FC236}">
                <a16:creationId xmlns:a16="http://schemas.microsoft.com/office/drawing/2014/main" id="{566854F9-C82B-42C0-9864-814364F78D49}"/>
              </a:ext>
            </a:extLst>
          </p:cNvPr>
          <p:cNvSpPr/>
          <p:nvPr userDrawn="1"/>
        </p:nvSpPr>
        <p:spPr>
          <a:xfrm rot="10800000">
            <a:off x="5135892" y="1119739"/>
            <a:ext cx="4022165" cy="5305775"/>
          </a:xfrm>
          <a:prstGeom prst="round2SameRect">
            <a:avLst>
              <a:gd name="adj1" fmla="val 84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Picture Placeholder 35">
            <a:extLst>
              <a:ext uri="{FF2B5EF4-FFF2-40B4-BE49-F238E27FC236}">
                <a16:creationId xmlns:a16="http://schemas.microsoft.com/office/drawing/2014/main" id="{FF27A6A8-5D29-45CB-A1C8-DC0DB5928EA3}"/>
              </a:ext>
            </a:extLst>
          </p:cNvPr>
          <p:cNvSpPr>
            <a:spLocks noGrp="1"/>
          </p:cNvSpPr>
          <p:nvPr>
            <p:ph type="pic" sz="quarter" idx="11" hasCustomPrompt="1"/>
          </p:nvPr>
        </p:nvSpPr>
        <p:spPr>
          <a:xfrm>
            <a:off x="9158060" y="1119739"/>
            <a:ext cx="3050616" cy="3749421"/>
          </a:xfrm>
          <a:prstGeom prst="rect">
            <a:avLst/>
          </a:prstGeom>
          <a:solidFill>
            <a:schemeClr val="bg1">
              <a:lumMod val="95000"/>
            </a:schemeClr>
          </a:solidFill>
        </p:spPr>
        <p:txBody>
          <a:bodyPr lIns="288000" tIns="612000"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lumMod val="75000"/>
                    <a:lumOff val="25000"/>
                  </a:schemeClr>
                </a:solidFill>
                <a:latin typeface="+mn-lt"/>
                <a:cs typeface="Arial"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제목 1">
            <a:extLst>
              <a:ext uri="{FF2B5EF4-FFF2-40B4-BE49-F238E27FC236}">
                <a16:creationId xmlns:a16="http://schemas.microsoft.com/office/drawing/2014/main" id="{268330C9-9399-4829-94E1-871D4C2C6A66}"/>
              </a:ext>
            </a:extLst>
          </p:cNvPr>
          <p:cNvSpPr>
            <a:spLocks noGrp="1"/>
          </p:cNvSpPr>
          <p:nvPr>
            <p:ph type="title" hasCustomPrompt="1"/>
          </p:nvPr>
        </p:nvSpPr>
        <p:spPr>
          <a:xfrm>
            <a:off x="-13503" y="209181"/>
            <a:ext cx="12192000" cy="701377"/>
          </a:xfrm>
          <a:prstGeom prst="rect">
            <a:avLst/>
          </a:prstGeom>
        </p:spPr>
        <p:txBody>
          <a:bodyPr anchor="ctr">
            <a:noAutofit/>
          </a:bodyPr>
          <a:lstStyle>
            <a:lvl1pPr algn="ctr">
              <a:defRPr sz="5400" b="0" baseline="0">
                <a:solidFill>
                  <a:schemeClr val="tx1">
                    <a:lumMod val="75000"/>
                    <a:lumOff val="25000"/>
                  </a:schemeClr>
                </a:solidFill>
              </a:defRPr>
            </a:lvl1pPr>
          </a:lstStyle>
          <a:p>
            <a:r>
              <a:rPr lang="en-US" altLang="ko-KR" dirty="0"/>
              <a:t>BASIC LAYOUT</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9944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4"/>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757603" y="339509"/>
            <a:ext cx="813912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2" name="Rectangle 1">
            <a:extLst>
              <a:ext uri="{FF2B5EF4-FFF2-40B4-BE49-F238E27FC236}">
                <a16:creationId xmlns:a16="http://schemas.microsoft.com/office/drawing/2014/main" id="{18FCB7EA-8D92-4D0E-9CA0-85144BF38C6B}"/>
              </a:ext>
            </a:extLst>
          </p:cNvPr>
          <p:cNvSpPr/>
          <p:nvPr userDrawn="1"/>
        </p:nvSpPr>
        <p:spPr>
          <a:xfrm>
            <a:off x="0" y="0"/>
            <a:ext cx="33051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2">
            <a:extLst>
              <a:ext uri="{FF2B5EF4-FFF2-40B4-BE49-F238E27FC236}">
                <a16:creationId xmlns:a16="http://schemas.microsoft.com/office/drawing/2014/main" id="{D802EA39-5DED-448F-8820-B1ABE5CA1E71}"/>
              </a:ext>
            </a:extLst>
          </p:cNvPr>
          <p:cNvSpPr>
            <a:spLocks noGrp="1"/>
          </p:cNvSpPr>
          <p:nvPr>
            <p:ph type="pic" idx="11" hasCustomPrompt="1"/>
          </p:nvPr>
        </p:nvSpPr>
        <p:spPr>
          <a:xfrm>
            <a:off x="716587" y="1337925"/>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2F7CE143-A17C-48DA-B38E-D420E73F1F4A}"/>
              </a:ext>
            </a:extLst>
          </p:cNvPr>
          <p:cNvSpPr>
            <a:spLocks noGrp="1"/>
          </p:cNvSpPr>
          <p:nvPr>
            <p:ph type="pic" idx="12" hasCustomPrompt="1"/>
          </p:nvPr>
        </p:nvSpPr>
        <p:spPr>
          <a:xfrm>
            <a:off x="3870959" y="14131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1FE75AB2-0C94-497E-AD67-9C328DBA4955}"/>
              </a:ext>
            </a:extLst>
          </p:cNvPr>
          <p:cNvSpPr>
            <a:spLocks noGrp="1"/>
          </p:cNvSpPr>
          <p:nvPr>
            <p:ph type="pic" idx="13" hasCustomPrompt="1"/>
          </p:nvPr>
        </p:nvSpPr>
        <p:spPr>
          <a:xfrm>
            <a:off x="6770685" y="14131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F8C33CBB-29FC-42FB-B7CF-AC46C7F9D535}"/>
              </a:ext>
            </a:extLst>
          </p:cNvPr>
          <p:cNvSpPr>
            <a:spLocks noGrp="1"/>
          </p:cNvSpPr>
          <p:nvPr>
            <p:ph type="pic" idx="14" hasCustomPrompt="1"/>
          </p:nvPr>
        </p:nvSpPr>
        <p:spPr>
          <a:xfrm>
            <a:off x="9670412" y="14131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05352C5B-FBD3-435D-9512-C93A0A1359B7}"/>
              </a:ext>
            </a:extLst>
          </p:cNvPr>
          <p:cNvSpPr>
            <a:spLocks noGrp="1"/>
          </p:cNvSpPr>
          <p:nvPr>
            <p:ph type="pic" idx="15" hasCustomPrompt="1"/>
          </p:nvPr>
        </p:nvSpPr>
        <p:spPr>
          <a:xfrm>
            <a:off x="3870959" y="40039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2D54D713-E45D-430A-9800-572AB275CE05}"/>
              </a:ext>
            </a:extLst>
          </p:cNvPr>
          <p:cNvSpPr>
            <a:spLocks noGrp="1"/>
          </p:cNvSpPr>
          <p:nvPr>
            <p:ph type="pic" idx="16" hasCustomPrompt="1"/>
          </p:nvPr>
        </p:nvSpPr>
        <p:spPr>
          <a:xfrm>
            <a:off x="6770685" y="40039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7278150E-0CF8-4DE5-B9B3-5454DEEA0C24}"/>
              </a:ext>
            </a:extLst>
          </p:cNvPr>
          <p:cNvSpPr>
            <a:spLocks noGrp="1"/>
          </p:cNvSpPr>
          <p:nvPr>
            <p:ph type="pic" idx="17" hasCustomPrompt="1"/>
          </p:nvPr>
        </p:nvSpPr>
        <p:spPr>
          <a:xfrm>
            <a:off x="9670412" y="4003981"/>
            <a:ext cx="1645288" cy="1645288"/>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9AF168-5D44-4851-A705-AE9B9E7AE43C}"/>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2F82AFC-ADCE-4ECF-AE6F-6E947248187A}"/>
              </a:ext>
            </a:extLst>
          </p:cNvPr>
          <p:cNvSpPr>
            <a:spLocks noGrp="1"/>
          </p:cNvSpPr>
          <p:nvPr>
            <p:ph type="pic" idx="1" hasCustomPrompt="1"/>
          </p:nvPr>
        </p:nvSpPr>
        <p:spPr>
          <a:xfrm>
            <a:off x="2397589" y="548640"/>
            <a:ext cx="3696000" cy="32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F38A22A7-70F6-42FD-9BCC-09C9D39F335C}"/>
              </a:ext>
            </a:extLst>
          </p:cNvPr>
          <p:cNvSpPr>
            <a:spLocks noGrp="1"/>
          </p:cNvSpPr>
          <p:nvPr>
            <p:ph type="pic" idx="10" hasCustomPrompt="1"/>
          </p:nvPr>
        </p:nvSpPr>
        <p:spPr>
          <a:xfrm>
            <a:off x="6096917" y="548640"/>
            <a:ext cx="5136000" cy="3240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Rectangle 7">
            <a:extLst>
              <a:ext uri="{FF2B5EF4-FFF2-40B4-BE49-F238E27FC236}">
                <a16:creationId xmlns:a16="http://schemas.microsoft.com/office/drawing/2014/main" id="{E765755F-B397-4AEB-84EE-3DED490ADC3F}"/>
              </a:ext>
            </a:extLst>
          </p:cNvPr>
          <p:cNvSpPr/>
          <p:nvPr userDrawn="1"/>
        </p:nvSpPr>
        <p:spPr>
          <a:xfrm>
            <a:off x="0" y="548640"/>
            <a:ext cx="2397589" cy="32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8">
            <a:extLst>
              <a:ext uri="{FF2B5EF4-FFF2-40B4-BE49-F238E27FC236}">
                <a16:creationId xmlns:a16="http://schemas.microsoft.com/office/drawing/2014/main" id="{B1AB36E9-B3FF-425B-9F6D-439DCABAC3CF}"/>
              </a:ext>
            </a:extLst>
          </p:cNvPr>
          <p:cNvSpPr/>
          <p:nvPr userDrawn="1"/>
        </p:nvSpPr>
        <p:spPr>
          <a:xfrm>
            <a:off x="11226800" y="548640"/>
            <a:ext cx="965200" cy="32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90"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636763" y="2441995"/>
            <a:ext cx="5909778" cy="1620301"/>
            <a:chOff x="6685635" y="2580821"/>
            <a:chExt cx="4777152" cy="1412390"/>
          </a:xfrm>
        </p:grpSpPr>
        <p:sp>
          <p:nvSpPr>
            <p:cNvPr id="8" name="TextBox 7">
              <a:extLst>
                <a:ext uri="{FF2B5EF4-FFF2-40B4-BE49-F238E27FC236}">
                  <a16:creationId xmlns:a16="http://schemas.microsoft.com/office/drawing/2014/main" id="{5CF5BDA4-10C7-46A6-AC30-523A3FC438AC}"/>
                </a:ext>
              </a:extLst>
            </p:cNvPr>
            <p:cNvSpPr txBox="1"/>
            <p:nvPr/>
          </p:nvSpPr>
          <p:spPr>
            <a:xfrm>
              <a:off x="6685635" y="2580821"/>
              <a:ext cx="4777152" cy="830997"/>
            </a:xfrm>
            <a:prstGeom prst="rect">
              <a:avLst/>
            </a:prstGeom>
            <a:noFill/>
          </p:spPr>
          <p:txBody>
            <a:bodyPr wrap="square" rtlCol="0" anchor="ctr">
              <a:spAutoFit/>
            </a:bodyPr>
            <a:lstStyle/>
            <a:p>
              <a:r>
                <a:rPr lang="en-IN" altLang="ko-KR" sz="4800" b="1" dirty="0" err="1">
                  <a:latin typeface="+mj-lt"/>
                  <a:cs typeface="Arial" pitchFamily="34" charset="0"/>
                </a:rPr>
                <a:t>Datalytics</a:t>
              </a:r>
              <a:r>
                <a:rPr lang="en-IN" altLang="ko-KR" sz="4800" b="1" dirty="0">
                  <a:latin typeface="+mj-lt"/>
                  <a:cs typeface="Arial" pitchFamily="34" charset="0"/>
                </a:rPr>
                <a:t> 2.0</a:t>
              </a:r>
              <a:endParaRPr lang="ko-KR" altLang="en-US" sz="4800" b="1" dirty="0">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35" y="3411818"/>
              <a:ext cx="4777152" cy="581393"/>
            </a:xfrm>
            <a:prstGeom prst="rect">
              <a:avLst/>
            </a:prstGeom>
            <a:noFill/>
          </p:spPr>
          <p:txBody>
            <a:bodyPr wrap="square" rtlCol="0" anchor="ctr">
              <a:spAutoFit/>
            </a:bodyPr>
            <a:lstStyle/>
            <a:p>
              <a:pPr algn="r"/>
              <a:r>
                <a:rPr lang="en-IN" altLang="ko-KR" sz="1867" dirty="0">
                  <a:cs typeface="Arial" pitchFamily="34" charset="0"/>
                </a:rPr>
                <a:t>Marketing Analysis – Unlocking insights for strategic growth</a:t>
              </a:r>
              <a:endParaRPr lang="ko-KR" altLang="en-US" sz="1867" dirty="0">
                <a:cs typeface="Arial" pitchFamily="34" charset="0"/>
              </a:endParaRPr>
            </a:p>
          </p:txBody>
        </p:sp>
      </p:grpSp>
      <p:pic>
        <p:nvPicPr>
          <p:cNvPr id="1026" name="Picture 2" descr="Datalytics 2.0 - Data Analytics Challenge / competitions">
            <a:extLst>
              <a:ext uri="{FF2B5EF4-FFF2-40B4-BE49-F238E27FC236}">
                <a16:creationId xmlns:a16="http://schemas.microsoft.com/office/drawing/2014/main" id="{4161AD84-48A4-A72C-DDA0-58497BC6F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393" y="1618541"/>
            <a:ext cx="2969559" cy="296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18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1344CD9-57DF-43CD-8F01-41D907F9B33A}"/>
              </a:ext>
            </a:extLst>
          </p:cNvPr>
          <p:cNvGrpSpPr/>
          <p:nvPr/>
        </p:nvGrpSpPr>
        <p:grpSpPr>
          <a:xfrm>
            <a:off x="6376872" y="2764791"/>
            <a:ext cx="5008303" cy="1482877"/>
            <a:chOff x="6666507" y="2645933"/>
            <a:chExt cx="5008303" cy="1482877"/>
          </a:xfrm>
        </p:grpSpPr>
        <p:sp>
          <p:nvSpPr>
            <p:cNvPr id="7" name="TextBox 6">
              <a:extLst>
                <a:ext uri="{FF2B5EF4-FFF2-40B4-BE49-F238E27FC236}">
                  <a16:creationId xmlns:a16="http://schemas.microsoft.com/office/drawing/2014/main" id="{EE338ECD-363C-40BD-843C-ED2FBEB6A0CF}"/>
                </a:ext>
              </a:extLst>
            </p:cNvPr>
            <p:cNvSpPr txBox="1"/>
            <p:nvPr/>
          </p:nvSpPr>
          <p:spPr>
            <a:xfrm>
              <a:off x="6666507" y="2645933"/>
              <a:ext cx="5008303" cy="923330"/>
            </a:xfrm>
            <a:prstGeom prst="rect">
              <a:avLst/>
            </a:prstGeom>
            <a:noFill/>
          </p:spPr>
          <p:txBody>
            <a:bodyPr wrap="square" rtlCol="0" anchor="ctr">
              <a:spAutoFit/>
            </a:bodyPr>
            <a:lstStyle/>
            <a:p>
              <a:r>
                <a:rPr lang="en-US" altLang="ko-KR" sz="5400" dirty="0">
                  <a:cs typeface="Arial" pitchFamily="34" charset="0"/>
                </a:rPr>
                <a:t>  THANK YOU</a:t>
              </a:r>
            </a:p>
          </p:txBody>
        </p:sp>
        <p:sp>
          <p:nvSpPr>
            <p:cNvPr id="8" name="TextBox 7">
              <a:extLst>
                <a:ext uri="{FF2B5EF4-FFF2-40B4-BE49-F238E27FC236}">
                  <a16:creationId xmlns:a16="http://schemas.microsoft.com/office/drawing/2014/main" id="{0DC40624-4336-430A-B7A7-7F9D027D9CE0}"/>
                </a:ext>
              </a:extLst>
            </p:cNvPr>
            <p:cNvSpPr txBox="1"/>
            <p:nvPr/>
          </p:nvSpPr>
          <p:spPr>
            <a:xfrm>
              <a:off x="6849291" y="3461833"/>
              <a:ext cx="4613495" cy="666977"/>
            </a:xfrm>
            <a:prstGeom prst="rect">
              <a:avLst/>
            </a:prstGeom>
            <a:noFill/>
          </p:spPr>
          <p:txBody>
            <a:bodyPr wrap="square" rtlCol="0" anchor="ctr">
              <a:spAutoFit/>
            </a:bodyPr>
            <a:lstStyle/>
            <a:p>
              <a:pPr algn="r"/>
              <a:r>
                <a:rPr lang="en-IN" altLang="ko-KR" sz="1867" dirty="0">
                  <a:cs typeface="Arial" pitchFamily="34" charset="0"/>
                </a:rPr>
                <a:t>Marketing Analysis – Unlocking insights for strategic growth</a:t>
              </a:r>
              <a:endParaRPr lang="ko-KR" altLang="en-US" sz="1867" dirty="0">
                <a:cs typeface="Arial" pitchFamily="34" charset="0"/>
              </a:endParaRPr>
            </a:p>
          </p:txBody>
        </p:sp>
      </p:grpSp>
      <p:grpSp>
        <p:nvGrpSpPr>
          <p:cNvPr id="9" name="Group 8">
            <a:extLst>
              <a:ext uri="{FF2B5EF4-FFF2-40B4-BE49-F238E27FC236}">
                <a16:creationId xmlns:a16="http://schemas.microsoft.com/office/drawing/2014/main" id="{1A750506-7247-4232-B00E-2AA89DEDC695}"/>
              </a:ext>
            </a:extLst>
          </p:cNvPr>
          <p:cNvGrpSpPr/>
          <p:nvPr/>
        </p:nvGrpSpPr>
        <p:grpSpPr>
          <a:xfrm>
            <a:off x="1451352" y="1152611"/>
            <a:ext cx="5291973" cy="5220252"/>
            <a:chOff x="1451352" y="1152611"/>
            <a:chExt cx="5291973" cy="5220252"/>
          </a:xfrm>
        </p:grpSpPr>
        <p:grpSp>
          <p:nvGrpSpPr>
            <p:cNvPr id="10" name="Group 9">
              <a:extLst>
                <a:ext uri="{FF2B5EF4-FFF2-40B4-BE49-F238E27FC236}">
                  <a16:creationId xmlns:a16="http://schemas.microsoft.com/office/drawing/2014/main" id="{3E96B100-62BE-4C0D-8377-B5901CE3C409}"/>
                </a:ext>
              </a:extLst>
            </p:cNvPr>
            <p:cNvGrpSpPr/>
            <p:nvPr/>
          </p:nvGrpSpPr>
          <p:grpSpPr>
            <a:xfrm>
              <a:off x="3789886" y="3443782"/>
              <a:ext cx="743513" cy="2513363"/>
              <a:chOff x="5714547" y="3290776"/>
              <a:chExt cx="743513" cy="3591643"/>
            </a:xfrm>
          </p:grpSpPr>
          <p:sp>
            <p:nvSpPr>
              <p:cNvPr id="78" name="Trapezoid 11">
                <a:extLst>
                  <a:ext uri="{FF2B5EF4-FFF2-40B4-BE49-F238E27FC236}">
                    <a16:creationId xmlns:a16="http://schemas.microsoft.com/office/drawing/2014/main" id="{3B49612B-3F28-441A-8E47-596E1A337A1D}"/>
                  </a:ext>
                </a:extLst>
              </p:cNvPr>
              <p:cNvSpPr/>
              <p:nvPr/>
            </p:nvSpPr>
            <p:spPr>
              <a:xfrm>
                <a:off x="5714547" y="3290776"/>
                <a:ext cx="743513"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rapezoid 11">
                <a:extLst>
                  <a:ext uri="{FF2B5EF4-FFF2-40B4-BE49-F238E27FC236}">
                    <a16:creationId xmlns:a16="http://schemas.microsoft.com/office/drawing/2014/main" id="{5704C430-302A-4222-8D16-924187824C67}"/>
                  </a:ext>
                </a:extLst>
              </p:cNvPr>
              <p:cNvSpPr/>
              <p:nvPr/>
            </p:nvSpPr>
            <p:spPr>
              <a:xfrm>
                <a:off x="5845404" y="3290776"/>
                <a:ext cx="479555"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7F8BBE8-95E2-4ACE-A2AC-1831EACF8BCF}"/>
                </a:ext>
              </a:extLst>
            </p:cNvPr>
            <p:cNvGrpSpPr/>
            <p:nvPr/>
          </p:nvGrpSpPr>
          <p:grpSpPr>
            <a:xfrm>
              <a:off x="3558735" y="1152611"/>
              <a:ext cx="1210387" cy="2802321"/>
              <a:chOff x="5331153" y="575008"/>
              <a:chExt cx="1507917" cy="3491170"/>
            </a:xfrm>
          </p:grpSpPr>
          <p:grpSp>
            <p:nvGrpSpPr>
              <p:cNvPr id="43" name="Group 42">
                <a:extLst>
                  <a:ext uri="{FF2B5EF4-FFF2-40B4-BE49-F238E27FC236}">
                    <a16:creationId xmlns:a16="http://schemas.microsoft.com/office/drawing/2014/main" id="{E10753A5-EEE2-4223-9AEC-8EF9CD05B162}"/>
                  </a:ext>
                </a:extLst>
              </p:cNvPr>
              <p:cNvGrpSpPr/>
              <p:nvPr/>
            </p:nvGrpSpPr>
            <p:grpSpPr>
              <a:xfrm>
                <a:off x="6404987" y="3268551"/>
                <a:ext cx="207521" cy="447013"/>
                <a:chOff x="5282863" y="4265998"/>
                <a:chExt cx="524099" cy="1110552"/>
              </a:xfrm>
            </p:grpSpPr>
            <p:sp>
              <p:nvSpPr>
                <p:cNvPr id="75" name="Graphic 2">
                  <a:extLst>
                    <a:ext uri="{FF2B5EF4-FFF2-40B4-BE49-F238E27FC236}">
                      <a16:creationId xmlns:a16="http://schemas.microsoft.com/office/drawing/2014/main" id="{0643467E-DE91-42E5-96A9-E05B6A81FA0D}"/>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6" name="Graphic 2">
                  <a:extLst>
                    <a:ext uri="{FF2B5EF4-FFF2-40B4-BE49-F238E27FC236}">
                      <a16:creationId xmlns:a16="http://schemas.microsoft.com/office/drawing/2014/main" id="{DF3C8DD9-A225-4CDB-B4CE-B611A5F916FF}"/>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77" name="Graphic 2">
                  <a:extLst>
                    <a:ext uri="{FF2B5EF4-FFF2-40B4-BE49-F238E27FC236}">
                      <a16:creationId xmlns:a16="http://schemas.microsoft.com/office/drawing/2014/main" id="{5804C8E7-3D13-4E85-BAEF-85068D9E31FE}"/>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CBFB14B3-56E8-4FD4-8B61-0CF14D2631BB}"/>
                  </a:ext>
                </a:extLst>
              </p:cNvPr>
              <p:cNvGrpSpPr/>
              <p:nvPr/>
            </p:nvGrpSpPr>
            <p:grpSpPr>
              <a:xfrm>
                <a:off x="5561202" y="3274206"/>
                <a:ext cx="207521" cy="447013"/>
                <a:chOff x="5282863" y="4265998"/>
                <a:chExt cx="524099" cy="1110552"/>
              </a:xfrm>
            </p:grpSpPr>
            <p:sp>
              <p:nvSpPr>
                <p:cNvPr id="72" name="Graphic 2">
                  <a:extLst>
                    <a:ext uri="{FF2B5EF4-FFF2-40B4-BE49-F238E27FC236}">
                      <a16:creationId xmlns:a16="http://schemas.microsoft.com/office/drawing/2014/main" id="{28C78A25-D197-4291-87BD-A3827B6BC4B6}"/>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3" name="Graphic 2">
                  <a:extLst>
                    <a:ext uri="{FF2B5EF4-FFF2-40B4-BE49-F238E27FC236}">
                      <a16:creationId xmlns:a16="http://schemas.microsoft.com/office/drawing/2014/main" id="{44A831EC-51D7-4CB8-A00A-9F9D81C752DD}"/>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74" name="Graphic 2">
                  <a:extLst>
                    <a:ext uri="{FF2B5EF4-FFF2-40B4-BE49-F238E27FC236}">
                      <a16:creationId xmlns:a16="http://schemas.microsoft.com/office/drawing/2014/main" id="{2D445062-134B-4814-9E5A-60F5837FE145}"/>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5" name="Group 44">
                <a:extLst>
                  <a:ext uri="{FF2B5EF4-FFF2-40B4-BE49-F238E27FC236}">
                    <a16:creationId xmlns:a16="http://schemas.microsoft.com/office/drawing/2014/main" id="{79C8B9EE-5A6E-482D-B47D-5B3DBF4008A4}"/>
                  </a:ext>
                </a:extLst>
              </p:cNvPr>
              <p:cNvGrpSpPr/>
              <p:nvPr/>
            </p:nvGrpSpPr>
            <p:grpSpPr>
              <a:xfrm>
                <a:off x="5903929" y="3247764"/>
                <a:ext cx="351612" cy="818414"/>
                <a:chOff x="5282863" y="4265998"/>
                <a:chExt cx="524099" cy="1110552"/>
              </a:xfrm>
            </p:grpSpPr>
            <p:sp>
              <p:nvSpPr>
                <p:cNvPr id="69" name="Graphic 2">
                  <a:extLst>
                    <a:ext uri="{FF2B5EF4-FFF2-40B4-BE49-F238E27FC236}">
                      <a16:creationId xmlns:a16="http://schemas.microsoft.com/office/drawing/2014/main" id="{9F1C8749-C017-463F-AD6F-7410C123FECD}"/>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0" name="Graphic 2">
                  <a:extLst>
                    <a:ext uri="{FF2B5EF4-FFF2-40B4-BE49-F238E27FC236}">
                      <a16:creationId xmlns:a16="http://schemas.microsoft.com/office/drawing/2014/main" id="{757BD71D-D493-4BE6-BF60-0A4ED811C9D7}"/>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71" name="Graphic 2">
                  <a:extLst>
                    <a:ext uri="{FF2B5EF4-FFF2-40B4-BE49-F238E27FC236}">
                      <a16:creationId xmlns:a16="http://schemas.microsoft.com/office/drawing/2014/main" id="{2694157C-680C-4EB4-B5B7-F6ED97AA8CC9}"/>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A63AD24A-3117-4C40-9463-932E7B1325BB}"/>
                  </a:ext>
                </a:extLst>
              </p:cNvPr>
              <p:cNvGrpSpPr/>
              <p:nvPr/>
            </p:nvGrpSpPr>
            <p:grpSpPr>
              <a:xfrm>
                <a:off x="5331153" y="575008"/>
                <a:ext cx="1507917" cy="2723755"/>
                <a:chOff x="5350725" y="913710"/>
                <a:chExt cx="1507917" cy="2723755"/>
              </a:xfrm>
            </p:grpSpPr>
            <p:sp>
              <p:nvSpPr>
                <p:cNvPr id="47" name="Freeform: Shape 46">
                  <a:extLst>
                    <a:ext uri="{FF2B5EF4-FFF2-40B4-BE49-F238E27FC236}">
                      <a16:creationId xmlns:a16="http://schemas.microsoft.com/office/drawing/2014/main" id="{A68ED41C-C6B2-4825-890F-37798289A53B}"/>
                    </a:ext>
                  </a:extLst>
                </p:cNvPr>
                <p:cNvSpPr/>
                <p:nvPr/>
              </p:nvSpPr>
              <p:spPr>
                <a:xfrm>
                  <a:off x="5763669" y="1171705"/>
                  <a:ext cx="680698" cy="2272550"/>
                </a:xfrm>
                <a:custGeom>
                  <a:avLst/>
                  <a:gdLst>
                    <a:gd name="connsiteX0" fmla="*/ 542062 w 680698"/>
                    <a:gd name="connsiteY0" fmla="*/ 0 h 2272550"/>
                    <a:gd name="connsiteX1" fmla="*/ 605998 w 680698"/>
                    <a:gd name="connsiteY1" fmla="*/ 121363 h 2272550"/>
                    <a:gd name="connsiteX2" fmla="*/ 666313 w 680698"/>
                    <a:gd name="connsiteY2" fmla="*/ 264359 h 2272550"/>
                    <a:gd name="connsiteX3" fmla="*/ 679843 w 680698"/>
                    <a:gd name="connsiteY3" fmla="*/ 345113 h 2272550"/>
                    <a:gd name="connsiteX4" fmla="*/ 680026 w 680698"/>
                    <a:gd name="connsiteY4" fmla="*/ 508514 h 2272550"/>
                    <a:gd name="connsiteX5" fmla="*/ 680698 w 680698"/>
                    <a:gd name="connsiteY5" fmla="*/ 519510 h 2272550"/>
                    <a:gd name="connsiteX6" fmla="*/ 680698 w 680698"/>
                    <a:gd name="connsiteY6" fmla="*/ 2173318 h 2272550"/>
                    <a:gd name="connsiteX7" fmla="*/ 581466 w 680698"/>
                    <a:gd name="connsiteY7" fmla="*/ 2272550 h 2272550"/>
                    <a:gd name="connsiteX8" fmla="*/ 99232 w 680698"/>
                    <a:gd name="connsiteY8" fmla="*/ 2272550 h 2272550"/>
                    <a:gd name="connsiteX9" fmla="*/ 0 w 680698"/>
                    <a:gd name="connsiteY9" fmla="*/ 2173318 h 2272550"/>
                    <a:gd name="connsiteX10" fmla="*/ 0 w 680698"/>
                    <a:gd name="connsiteY10" fmla="*/ 519540 h 2272550"/>
                    <a:gd name="connsiteX11" fmla="*/ 1619 w 680698"/>
                    <a:gd name="connsiteY11" fmla="*/ 501887 h 2272550"/>
                    <a:gd name="connsiteX12" fmla="*/ 764 w 680698"/>
                    <a:gd name="connsiteY12" fmla="*/ 394011 h 2272550"/>
                    <a:gd name="connsiteX13" fmla="*/ 42851 w 680698"/>
                    <a:gd name="connsiteY13" fmla="*/ 187636 h 2272550"/>
                    <a:gd name="connsiteX14" fmla="*/ 97513 w 680698"/>
                    <a:gd name="connsiteY14" fmla="*/ 70669 h 2272550"/>
                    <a:gd name="connsiteX15" fmla="*/ 136692 w 680698"/>
                    <a:gd name="connsiteY15" fmla="*/ 1421 h 2272550"/>
                    <a:gd name="connsiteX16" fmla="*/ 332331 w 680698"/>
                    <a:gd name="connsiteY16" fmla="*/ 21143 h 227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0698" h="2272550">
                      <a:moveTo>
                        <a:pt x="542062" y="0"/>
                      </a:moveTo>
                      <a:lnTo>
                        <a:pt x="605998" y="121363"/>
                      </a:lnTo>
                      <a:cubicBezTo>
                        <a:pt x="628022" y="167906"/>
                        <a:pt x="648132" y="215567"/>
                        <a:pt x="666313" y="264359"/>
                      </a:cubicBezTo>
                      <a:cubicBezTo>
                        <a:pt x="676117" y="290656"/>
                        <a:pt x="679782" y="317502"/>
                        <a:pt x="679843" y="345113"/>
                      </a:cubicBezTo>
                      <a:cubicBezTo>
                        <a:pt x="679996" y="399600"/>
                        <a:pt x="680026" y="454057"/>
                        <a:pt x="680026" y="508514"/>
                      </a:cubicBezTo>
                      <a:cubicBezTo>
                        <a:pt x="680454" y="512118"/>
                        <a:pt x="680668" y="515784"/>
                        <a:pt x="680698" y="519510"/>
                      </a:cubicBezTo>
                      <a:lnTo>
                        <a:pt x="680698" y="2173318"/>
                      </a:lnTo>
                      <a:cubicBezTo>
                        <a:pt x="680698" y="2227897"/>
                        <a:pt x="636046" y="2272550"/>
                        <a:pt x="581466" y="2272550"/>
                      </a:cubicBezTo>
                      <a:lnTo>
                        <a:pt x="99232" y="2272550"/>
                      </a:lnTo>
                      <a:cubicBezTo>
                        <a:pt x="44653" y="2272550"/>
                        <a:pt x="0" y="2227897"/>
                        <a:pt x="0" y="2173318"/>
                      </a:cubicBezTo>
                      <a:lnTo>
                        <a:pt x="0" y="519540"/>
                      </a:lnTo>
                      <a:cubicBezTo>
                        <a:pt x="0" y="513493"/>
                        <a:pt x="581" y="507629"/>
                        <a:pt x="1619" y="501887"/>
                      </a:cubicBezTo>
                      <a:cubicBezTo>
                        <a:pt x="2108" y="465877"/>
                        <a:pt x="3116" y="429837"/>
                        <a:pt x="764" y="394011"/>
                      </a:cubicBezTo>
                      <a:cubicBezTo>
                        <a:pt x="-4062" y="320923"/>
                        <a:pt x="14997" y="254066"/>
                        <a:pt x="42851" y="187636"/>
                      </a:cubicBezTo>
                      <a:cubicBezTo>
                        <a:pt x="59589" y="147717"/>
                        <a:pt x="77841" y="108751"/>
                        <a:pt x="97513" y="70669"/>
                      </a:cubicBezTo>
                      <a:lnTo>
                        <a:pt x="136692" y="1421"/>
                      </a:lnTo>
                      <a:lnTo>
                        <a:pt x="332331" y="21143"/>
                      </a:lnTo>
                      <a:close/>
                    </a:path>
                  </a:pathLst>
                </a:custGeom>
                <a:gradFill flip="none" rotWithShape="1">
                  <a:gsLst>
                    <a:gs pos="0">
                      <a:schemeClr val="bg1">
                        <a:lumMod val="65000"/>
                      </a:schemeClr>
                    </a:gs>
                    <a:gs pos="28000">
                      <a:schemeClr val="bg1">
                        <a:lumMod val="75000"/>
                      </a:schemeClr>
                    </a:gs>
                    <a:gs pos="97345">
                      <a:schemeClr val="bg1">
                        <a:lumMod val="85000"/>
                      </a:schemeClr>
                    </a:gs>
                    <a:gs pos="70000">
                      <a:schemeClr val="bg1">
                        <a:lumMod val="95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4CBFC617-36E0-4EA3-9607-71A7D695F321}"/>
                    </a:ext>
                  </a:extLst>
                </p:cNvPr>
                <p:cNvSpPr/>
                <p:nvPr/>
              </p:nvSpPr>
              <p:spPr>
                <a:xfrm>
                  <a:off x="6414314"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9" name="Freeform: Shape 48">
                  <a:extLst>
                    <a:ext uri="{FF2B5EF4-FFF2-40B4-BE49-F238E27FC236}">
                      <a16:creationId xmlns:a16="http://schemas.microsoft.com/office/drawing/2014/main" id="{9B031FE8-5A85-451D-BDA9-E41D42756ADD}"/>
                    </a:ext>
                  </a:extLst>
                </p:cNvPr>
                <p:cNvSpPr/>
                <p:nvPr/>
              </p:nvSpPr>
              <p:spPr>
                <a:xfrm>
                  <a:off x="5575895"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0E2EE38F-A470-49D2-B29D-87931BDB0C85}"/>
                    </a:ext>
                  </a:extLst>
                </p:cNvPr>
                <p:cNvSpPr/>
                <p:nvPr/>
              </p:nvSpPr>
              <p:spPr>
                <a:xfrm>
                  <a:off x="5575493" y="1588828"/>
                  <a:ext cx="219748" cy="1855441"/>
                </a:xfrm>
                <a:custGeom>
                  <a:avLst/>
                  <a:gdLst>
                    <a:gd name="connsiteX0" fmla="*/ 323630 w 324382"/>
                    <a:gd name="connsiteY0" fmla="*/ 524984 h 2738918"/>
                    <a:gd name="connsiteX1" fmla="*/ 321601 w 324382"/>
                    <a:gd name="connsiteY1" fmla="*/ 478682 h 2738918"/>
                    <a:gd name="connsiteX2" fmla="*/ 315334 w 324382"/>
                    <a:gd name="connsiteY2" fmla="*/ 415968 h 2738918"/>
                    <a:gd name="connsiteX3" fmla="*/ 179041 w 324382"/>
                    <a:gd name="connsiteY3" fmla="*/ 25530 h 2738918"/>
                    <a:gd name="connsiteX4" fmla="*/ 161773 w 324382"/>
                    <a:gd name="connsiteY4" fmla="*/ 11 h 2738918"/>
                    <a:gd name="connsiteX5" fmla="*/ 128275 w 324382"/>
                    <a:gd name="connsiteY5" fmla="*/ 51138 h 2738918"/>
                    <a:gd name="connsiteX6" fmla="*/ 93379 w 324382"/>
                    <a:gd name="connsiteY6" fmla="*/ 125213 h 2738918"/>
                    <a:gd name="connsiteX7" fmla="*/ 8438 w 324382"/>
                    <a:gd name="connsiteY7" fmla="*/ 435670 h 2738918"/>
                    <a:gd name="connsiteX8" fmla="*/ 549 w 324382"/>
                    <a:gd name="connsiteY8" fmla="*/ 984403 h 2738918"/>
                    <a:gd name="connsiteX9" fmla="*/ 549 w 324382"/>
                    <a:gd name="connsiteY9" fmla="*/ 1547383 h 2738918"/>
                    <a:gd name="connsiteX10" fmla="*/ 503 w 324382"/>
                    <a:gd name="connsiteY10" fmla="*/ 2110362 h 2738918"/>
                    <a:gd name="connsiteX11" fmla="*/ 368 w 324382"/>
                    <a:gd name="connsiteY11" fmla="*/ 2645164 h 2738918"/>
                    <a:gd name="connsiteX12" fmla="*/ 549 w 324382"/>
                    <a:gd name="connsiteY12" fmla="*/ 2722936 h 2738918"/>
                    <a:gd name="connsiteX13" fmla="*/ 21468 w 324382"/>
                    <a:gd name="connsiteY13" fmla="*/ 2738671 h 2738918"/>
                    <a:gd name="connsiteX14" fmla="*/ 302079 w 324382"/>
                    <a:gd name="connsiteY14" fmla="*/ 2738626 h 2738918"/>
                    <a:gd name="connsiteX15" fmla="*/ 322683 w 324382"/>
                    <a:gd name="connsiteY15" fmla="*/ 2720997 h 2738918"/>
                    <a:gd name="connsiteX16" fmla="*/ 322683 w 324382"/>
                    <a:gd name="connsiteY16" fmla="*/ 2158198 h 2738918"/>
                    <a:gd name="connsiteX17" fmla="*/ 322683 w 324382"/>
                    <a:gd name="connsiteY17" fmla="*/ 1595399 h 2738918"/>
                    <a:gd name="connsiteX18" fmla="*/ 322683 w 324382"/>
                    <a:gd name="connsiteY18" fmla="*/ 1032599 h 2738918"/>
                    <a:gd name="connsiteX19" fmla="*/ 322683 w 324382"/>
                    <a:gd name="connsiteY19" fmla="*/ 751222 h 2738918"/>
                    <a:gd name="connsiteX20" fmla="*/ 323630 w 324382"/>
                    <a:gd name="connsiteY20" fmla="*/ 524984 h 273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382" h="2738918">
                      <a:moveTo>
                        <a:pt x="323630" y="524984"/>
                      </a:moveTo>
                      <a:cubicBezTo>
                        <a:pt x="323179" y="509520"/>
                        <a:pt x="322548" y="494056"/>
                        <a:pt x="321601" y="478682"/>
                      </a:cubicBezTo>
                      <a:cubicBezTo>
                        <a:pt x="320338" y="457717"/>
                        <a:pt x="318355" y="436752"/>
                        <a:pt x="315334" y="415968"/>
                      </a:cubicBezTo>
                      <a:cubicBezTo>
                        <a:pt x="295722" y="281163"/>
                        <a:pt x="237562" y="147711"/>
                        <a:pt x="179041" y="25530"/>
                      </a:cubicBezTo>
                      <a:cubicBezTo>
                        <a:pt x="175254" y="17640"/>
                        <a:pt x="171286" y="643"/>
                        <a:pt x="161773" y="11"/>
                      </a:cubicBezTo>
                      <a:cubicBezTo>
                        <a:pt x="148879" y="-800"/>
                        <a:pt x="132829" y="42121"/>
                        <a:pt x="128275" y="51138"/>
                      </a:cubicBezTo>
                      <a:cubicBezTo>
                        <a:pt x="115967" y="75484"/>
                        <a:pt x="104335" y="100191"/>
                        <a:pt x="93379" y="125213"/>
                      </a:cubicBezTo>
                      <a:cubicBezTo>
                        <a:pt x="49556" y="225483"/>
                        <a:pt x="16328" y="326429"/>
                        <a:pt x="8438" y="435670"/>
                      </a:cubicBezTo>
                      <a:cubicBezTo>
                        <a:pt x="-3103" y="595137"/>
                        <a:pt x="549" y="802259"/>
                        <a:pt x="549" y="984403"/>
                      </a:cubicBezTo>
                      <a:cubicBezTo>
                        <a:pt x="549" y="1172048"/>
                        <a:pt x="549" y="1359693"/>
                        <a:pt x="549" y="1547383"/>
                      </a:cubicBezTo>
                      <a:cubicBezTo>
                        <a:pt x="549" y="1735073"/>
                        <a:pt x="503" y="1922672"/>
                        <a:pt x="503" y="2110362"/>
                      </a:cubicBezTo>
                      <a:cubicBezTo>
                        <a:pt x="458" y="2288630"/>
                        <a:pt x="413" y="2466897"/>
                        <a:pt x="368" y="2645164"/>
                      </a:cubicBezTo>
                      <a:cubicBezTo>
                        <a:pt x="368" y="2671088"/>
                        <a:pt x="3479" y="2697012"/>
                        <a:pt x="549" y="2722936"/>
                      </a:cubicBezTo>
                      <a:cubicBezTo>
                        <a:pt x="6635" y="2739843"/>
                        <a:pt x="14164" y="2738671"/>
                        <a:pt x="21468" y="2738671"/>
                      </a:cubicBezTo>
                      <a:cubicBezTo>
                        <a:pt x="115020" y="2738986"/>
                        <a:pt x="208527" y="2739031"/>
                        <a:pt x="302079" y="2738626"/>
                      </a:cubicBezTo>
                      <a:cubicBezTo>
                        <a:pt x="309383" y="2738580"/>
                        <a:pt x="317002" y="2740158"/>
                        <a:pt x="322683" y="2720997"/>
                      </a:cubicBezTo>
                      <a:cubicBezTo>
                        <a:pt x="322683" y="2533397"/>
                        <a:pt x="322683" y="2345798"/>
                        <a:pt x="322683" y="2158198"/>
                      </a:cubicBezTo>
                      <a:cubicBezTo>
                        <a:pt x="322683" y="1970598"/>
                        <a:pt x="322683" y="1782998"/>
                        <a:pt x="322683" y="1595399"/>
                      </a:cubicBezTo>
                      <a:cubicBezTo>
                        <a:pt x="322683" y="1407799"/>
                        <a:pt x="322683" y="1220199"/>
                        <a:pt x="322683" y="1032599"/>
                      </a:cubicBezTo>
                      <a:cubicBezTo>
                        <a:pt x="322683" y="938822"/>
                        <a:pt x="322683" y="844999"/>
                        <a:pt x="322683" y="751222"/>
                      </a:cubicBezTo>
                      <a:cubicBezTo>
                        <a:pt x="322728" y="676020"/>
                        <a:pt x="325749" y="600277"/>
                        <a:pt x="323630" y="524984"/>
                      </a:cubicBezTo>
                      <a:close/>
                    </a:path>
                  </a:pathLst>
                </a:custGeom>
                <a:gradFill flip="none" rotWithShape="1">
                  <a:gsLst>
                    <a:gs pos="0">
                      <a:schemeClr val="accent3">
                        <a:lumMod val="50000"/>
                      </a:schemeClr>
                    </a:gs>
                    <a:gs pos="35000">
                      <a:schemeClr val="accent3">
                        <a:lumMod val="75000"/>
                      </a:schemeClr>
                    </a:gs>
                    <a:gs pos="8141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1" name="Freeform: Shape 50">
                  <a:extLst>
                    <a:ext uri="{FF2B5EF4-FFF2-40B4-BE49-F238E27FC236}">
                      <a16:creationId xmlns:a16="http://schemas.microsoft.com/office/drawing/2014/main" id="{99FDA468-76DF-43C6-8400-8A5DAC042052}"/>
                    </a:ext>
                  </a:extLst>
                </p:cNvPr>
                <p:cNvSpPr/>
                <p:nvPr/>
              </p:nvSpPr>
              <p:spPr>
                <a:xfrm>
                  <a:off x="6412849" y="1592862"/>
                  <a:ext cx="220165" cy="1851376"/>
                </a:xfrm>
                <a:custGeom>
                  <a:avLst/>
                  <a:gdLst>
                    <a:gd name="connsiteX0" fmla="*/ 323845 w 324997"/>
                    <a:gd name="connsiteY0" fmla="*/ 2658640 h 2732918"/>
                    <a:gd name="connsiteX1" fmla="*/ 323665 w 324997"/>
                    <a:gd name="connsiteY1" fmla="*/ 2098231 h 2732918"/>
                    <a:gd name="connsiteX2" fmla="*/ 323575 w 324997"/>
                    <a:gd name="connsiteY2" fmla="*/ 1535025 h 2732918"/>
                    <a:gd name="connsiteX3" fmla="*/ 323394 w 324997"/>
                    <a:gd name="connsiteY3" fmla="*/ 977636 h 2732918"/>
                    <a:gd name="connsiteX4" fmla="*/ 323980 w 324997"/>
                    <a:gd name="connsiteY4" fmla="*/ 697296 h 2732918"/>
                    <a:gd name="connsiteX5" fmla="*/ 317308 w 324997"/>
                    <a:gd name="connsiteY5" fmla="*/ 436974 h 2732918"/>
                    <a:gd name="connsiteX6" fmla="*/ 176416 w 324997"/>
                    <a:gd name="connsiteY6" fmla="*/ 11685 h 2732918"/>
                    <a:gd name="connsiteX7" fmla="*/ 133675 w 324997"/>
                    <a:gd name="connsiteY7" fmla="*/ 36031 h 2732918"/>
                    <a:gd name="connsiteX8" fmla="*/ 93054 w 324997"/>
                    <a:gd name="connsiteY8" fmla="*/ 116147 h 2732918"/>
                    <a:gd name="connsiteX9" fmla="*/ 4822 w 324997"/>
                    <a:gd name="connsiteY9" fmla="*/ 437515 h 2732918"/>
                    <a:gd name="connsiteX10" fmla="*/ 944 w 324997"/>
                    <a:gd name="connsiteY10" fmla="*/ 673626 h 2732918"/>
                    <a:gd name="connsiteX11" fmla="*/ 854 w 324997"/>
                    <a:gd name="connsiteY11" fmla="*/ 688234 h 2732918"/>
                    <a:gd name="connsiteX12" fmla="*/ 854 w 324997"/>
                    <a:gd name="connsiteY12" fmla="*/ 2378977 h 2732918"/>
                    <a:gd name="connsiteX13" fmla="*/ 1305 w 324997"/>
                    <a:gd name="connsiteY13" fmla="*/ 2715087 h 2732918"/>
                    <a:gd name="connsiteX14" fmla="*/ 21954 w 324997"/>
                    <a:gd name="connsiteY14" fmla="*/ 2732625 h 2732918"/>
                    <a:gd name="connsiteX15" fmla="*/ 302745 w 324997"/>
                    <a:gd name="connsiteY15" fmla="*/ 2732671 h 2732918"/>
                    <a:gd name="connsiteX16" fmla="*/ 323665 w 324997"/>
                    <a:gd name="connsiteY16" fmla="*/ 2716620 h 2732918"/>
                    <a:gd name="connsiteX17" fmla="*/ 323845 w 324997"/>
                    <a:gd name="connsiteY17" fmla="*/ 2658640 h 273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997" h="2732918">
                      <a:moveTo>
                        <a:pt x="323845" y="2658640"/>
                      </a:moveTo>
                      <a:cubicBezTo>
                        <a:pt x="323845" y="2471852"/>
                        <a:pt x="323710" y="2285064"/>
                        <a:pt x="323665" y="2098231"/>
                      </a:cubicBezTo>
                      <a:cubicBezTo>
                        <a:pt x="323620" y="1910495"/>
                        <a:pt x="323575" y="1722761"/>
                        <a:pt x="323575" y="1535025"/>
                      </a:cubicBezTo>
                      <a:cubicBezTo>
                        <a:pt x="323530" y="1349229"/>
                        <a:pt x="322989" y="1163388"/>
                        <a:pt x="323394" y="977636"/>
                      </a:cubicBezTo>
                      <a:cubicBezTo>
                        <a:pt x="323575" y="884175"/>
                        <a:pt x="323800" y="790713"/>
                        <a:pt x="323980" y="697296"/>
                      </a:cubicBezTo>
                      <a:cubicBezTo>
                        <a:pt x="324161" y="610552"/>
                        <a:pt x="328624" y="523132"/>
                        <a:pt x="317308" y="436974"/>
                      </a:cubicBezTo>
                      <a:cubicBezTo>
                        <a:pt x="297651" y="287516"/>
                        <a:pt x="238544" y="147842"/>
                        <a:pt x="176416" y="11685"/>
                      </a:cubicBezTo>
                      <a:cubicBezTo>
                        <a:pt x="161899" y="-20055"/>
                        <a:pt x="142467" y="21333"/>
                        <a:pt x="133675" y="36031"/>
                      </a:cubicBezTo>
                      <a:cubicBezTo>
                        <a:pt x="118301" y="61774"/>
                        <a:pt x="104956" y="88645"/>
                        <a:pt x="93054" y="116147"/>
                      </a:cubicBezTo>
                      <a:cubicBezTo>
                        <a:pt x="49727" y="216191"/>
                        <a:pt x="13974" y="328499"/>
                        <a:pt x="4822" y="437515"/>
                      </a:cubicBezTo>
                      <a:cubicBezTo>
                        <a:pt x="-1761" y="516099"/>
                        <a:pt x="-2" y="594863"/>
                        <a:pt x="944" y="673626"/>
                      </a:cubicBezTo>
                      <a:cubicBezTo>
                        <a:pt x="899" y="678496"/>
                        <a:pt x="854" y="683365"/>
                        <a:pt x="854" y="688234"/>
                      </a:cubicBezTo>
                      <a:cubicBezTo>
                        <a:pt x="854" y="1251800"/>
                        <a:pt x="809" y="1815411"/>
                        <a:pt x="854" y="2378977"/>
                      </a:cubicBezTo>
                      <a:cubicBezTo>
                        <a:pt x="854" y="2491013"/>
                        <a:pt x="1170" y="2603050"/>
                        <a:pt x="1305" y="2715087"/>
                      </a:cubicBezTo>
                      <a:cubicBezTo>
                        <a:pt x="7076" y="2733843"/>
                        <a:pt x="14650" y="2732625"/>
                        <a:pt x="21954" y="2732625"/>
                      </a:cubicBezTo>
                      <a:cubicBezTo>
                        <a:pt x="115551" y="2733031"/>
                        <a:pt x="209148" y="2732986"/>
                        <a:pt x="302745" y="2732671"/>
                      </a:cubicBezTo>
                      <a:cubicBezTo>
                        <a:pt x="310094" y="2732625"/>
                        <a:pt x="317623" y="2733617"/>
                        <a:pt x="323665" y="2716620"/>
                      </a:cubicBezTo>
                      <a:cubicBezTo>
                        <a:pt x="320509" y="2697324"/>
                        <a:pt x="323890" y="2677982"/>
                        <a:pt x="323845" y="2658640"/>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2" name="Freeform: Shape 51">
                  <a:extLst>
                    <a:ext uri="{FF2B5EF4-FFF2-40B4-BE49-F238E27FC236}">
                      <a16:creationId xmlns:a16="http://schemas.microsoft.com/office/drawing/2014/main" id="{8BDAAD2E-AD18-4B89-BA06-223C007F00C4}"/>
                    </a:ext>
                  </a:extLst>
                </p:cNvPr>
                <p:cNvSpPr/>
                <p:nvPr/>
              </p:nvSpPr>
              <p:spPr>
                <a:xfrm>
                  <a:off x="5350725" y="2339690"/>
                  <a:ext cx="576651" cy="1136810"/>
                </a:xfrm>
                <a:custGeom>
                  <a:avLst/>
                  <a:gdLst>
                    <a:gd name="connsiteX0" fmla="*/ 850370 w 851226"/>
                    <a:gd name="connsiteY0" fmla="*/ 0 h 1678107"/>
                    <a:gd name="connsiteX1" fmla="*/ 850866 w 851226"/>
                    <a:gd name="connsiteY1" fmla="*/ 1662474 h 1678107"/>
                    <a:gd name="connsiteX2" fmla="*/ 851227 w 851226"/>
                    <a:gd name="connsiteY2" fmla="*/ 1675098 h 1678107"/>
                    <a:gd name="connsiteX3" fmla="*/ 834771 w 851226"/>
                    <a:gd name="connsiteY3" fmla="*/ 1677533 h 1678107"/>
                    <a:gd name="connsiteX4" fmla="*/ 47988 w 851226"/>
                    <a:gd name="connsiteY4" fmla="*/ 1678028 h 1678107"/>
                    <a:gd name="connsiteX5" fmla="*/ 24724 w 851226"/>
                    <a:gd name="connsiteY5" fmla="*/ 1662700 h 1678107"/>
                    <a:gd name="connsiteX6" fmla="*/ 30359 w 851226"/>
                    <a:gd name="connsiteY6" fmla="*/ 1434388 h 1678107"/>
                    <a:gd name="connsiteX7" fmla="*/ 174362 w 851226"/>
                    <a:gd name="connsiteY7" fmla="*/ 1245480 h 1678107"/>
                    <a:gd name="connsiteX8" fmla="*/ 367823 w 851226"/>
                    <a:gd name="connsiteY8" fmla="*/ 1060090 h 1678107"/>
                    <a:gd name="connsiteX9" fmla="*/ 607406 w 851226"/>
                    <a:gd name="connsiteY9" fmla="*/ 766765 h 1678107"/>
                    <a:gd name="connsiteX10" fmla="*/ 711823 w 851226"/>
                    <a:gd name="connsiteY10" fmla="*/ 494676 h 1678107"/>
                    <a:gd name="connsiteX11" fmla="*/ 768270 w 851226"/>
                    <a:gd name="connsiteY11" fmla="*/ 231152 h 1678107"/>
                    <a:gd name="connsiteX12" fmla="*/ 845050 w 851226"/>
                    <a:gd name="connsiteY12" fmla="*/ 7665 h 1678107"/>
                    <a:gd name="connsiteX13" fmla="*/ 850370 w 851226"/>
                    <a:gd name="connsiteY13" fmla="*/ 0 h 16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1226" h="1678107">
                      <a:moveTo>
                        <a:pt x="850370" y="0"/>
                      </a:moveTo>
                      <a:cubicBezTo>
                        <a:pt x="850505" y="6853"/>
                        <a:pt x="850821" y="1115139"/>
                        <a:pt x="850866" y="1662474"/>
                      </a:cubicBezTo>
                      <a:cubicBezTo>
                        <a:pt x="850866" y="1666667"/>
                        <a:pt x="851092" y="1670905"/>
                        <a:pt x="851227" y="1675098"/>
                      </a:cubicBezTo>
                      <a:cubicBezTo>
                        <a:pt x="846358" y="1679922"/>
                        <a:pt x="840271" y="1677487"/>
                        <a:pt x="834771" y="1677533"/>
                      </a:cubicBezTo>
                      <a:cubicBezTo>
                        <a:pt x="774852" y="1677848"/>
                        <a:pt x="141765" y="1677352"/>
                        <a:pt x="47988" y="1678028"/>
                      </a:cubicBezTo>
                      <a:cubicBezTo>
                        <a:pt x="35184" y="1678119"/>
                        <a:pt x="29863" y="1673610"/>
                        <a:pt x="24724" y="1662700"/>
                      </a:cubicBezTo>
                      <a:cubicBezTo>
                        <a:pt x="-11615" y="1585469"/>
                        <a:pt x="-6340" y="1509500"/>
                        <a:pt x="30359" y="1434388"/>
                      </a:cubicBezTo>
                      <a:cubicBezTo>
                        <a:pt x="65796" y="1361891"/>
                        <a:pt x="119177" y="1303009"/>
                        <a:pt x="174362" y="1245480"/>
                      </a:cubicBezTo>
                      <a:cubicBezTo>
                        <a:pt x="224046" y="1193723"/>
                        <a:pt x="358219" y="1068836"/>
                        <a:pt x="367823" y="1060090"/>
                      </a:cubicBezTo>
                      <a:cubicBezTo>
                        <a:pt x="462141" y="974112"/>
                        <a:pt x="543475" y="877494"/>
                        <a:pt x="607406" y="766765"/>
                      </a:cubicBezTo>
                      <a:cubicBezTo>
                        <a:pt x="641400" y="715323"/>
                        <a:pt x="697576" y="556172"/>
                        <a:pt x="711823" y="494676"/>
                      </a:cubicBezTo>
                      <a:cubicBezTo>
                        <a:pt x="732066" y="407165"/>
                        <a:pt x="746088" y="318302"/>
                        <a:pt x="768270" y="231152"/>
                      </a:cubicBezTo>
                      <a:cubicBezTo>
                        <a:pt x="787792" y="154507"/>
                        <a:pt x="813310" y="80026"/>
                        <a:pt x="845050" y="7665"/>
                      </a:cubicBezTo>
                      <a:cubicBezTo>
                        <a:pt x="846313" y="4869"/>
                        <a:pt x="848612" y="2525"/>
                        <a:pt x="850370" y="0"/>
                      </a:cubicBezTo>
                      <a:close/>
                    </a:path>
                  </a:pathLst>
                </a:custGeom>
                <a:gradFill flip="none" rotWithShape="1">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0" scaled="1"/>
                  <a:tileRect/>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53" name="Freeform: Shape 52">
                  <a:extLst>
                    <a:ext uri="{FF2B5EF4-FFF2-40B4-BE49-F238E27FC236}">
                      <a16:creationId xmlns:a16="http://schemas.microsoft.com/office/drawing/2014/main" id="{173A2D70-16A3-481B-AED1-C702BCE4D313}"/>
                    </a:ext>
                  </a:extLst>
                </p:cNvPr>
                <p:cNvSpPr/>
                <p:nvPr/>
              </p:nvSpPr>
              <p:spPr>
                <a:xfrm>
                  <a:off x="6277789" y="2339720"/>
                  <a:ext cx="580853" cy="1136799"/>
                </a:xfrm>
                <a:custGeom>
                  <a:avLst/>
                  <a:gdLst>
                    <a:gd name="connsiteX0" fmla="*/ 4825 w 857429"/>
                    <a:gd name="connsiteY0" fmla="*/ 0 h 1678091"/>
                    <a:gd name="connsiteX1" fmla="*/ 45491 w 857429"/>
                    <a:gd name="connsiteY1" fmla="*/ 95310 h 1678091"/>
                    <a:gd name="connsiteX2" fmla="*/ 121280 w 857429"/>
                    <a:gd name="connsiteY2" fmla="*/ 387824 h 1678091"/>
                    <a:gd name="connsiteX3" fmla="*/ 197248 w 857429"/>
                    <a:gd name="connsiteY3" fmla="*/ 670328 h 1678091"/>
                    <a:gd name="connsiteX4" fmla="*/ 354866 w 857429"/>
                    <a:gd name="connsiteY4" fmla="*/ 920461 h 1678091"/>
                    <a:gd name="connsiteX5" fmla="*/ 464965 w 857429"/>
                    <a:gd name="connsiteY5" fmla="*/ 1040207 h 1678091"/>
                    <a:gd name="connsiteX6" fmla="*/ 612213 w 857429"/>
                    <a:gd name="connsiteY6" fmla="*/ 1177717 h 1678091"/>
                    <a:gd name="connsiteX7" fmla="*/ 775151 w 857429"/>
                    <a:gd name="connsiteY7" fmla="*/ 1353640 h 1678091"/>
                    <a:gd name="connsiteX8" fmla="*/ 853284 w 857429"/>
                    <a:gd name="connsiteY8" fmla="*/ 1523882 h 1678091"/>
                    <a:gd name="connsiteX9" fmla="*/ 855178 w 857429"/>
                    <a:gd name="connsiteY9" fmla="*/ 1586370 h 1678091"/>
                    <a:gd name="connsiteX10" fmla="*/ 829524 w 857429"/>
                    <a:gd name="connsiteY10" fmla="*/ 1665314 h 1678091"/>
                    <a:gd name="connsiteX11" fmla="*/ 809191 w 857429"/>
                    <a:gd name="connsiteY11" fmla="*/ 1677848 h 1678091"/>
                    <a:gd name="connsiteX12" fmla="*/ 4058 w 857429"/>
                    <a:gd name="connsiteY12" fmla="*/ 1675008 h 1678091"/>
                    <a:gd name="connsiteX13" fmla="*/ 4825 w 857429"/>
                    <a:gd name="connsiteY13" fmla="*/ 0 h 167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7429" h="1678091">
                      <a:moveTo>
                        <a:pt x="4825" y="0"/>
                      </a:moveTo>
                      <a:cubicBezTo>
                        <a:pt x="22723" y="29892"/>
                        <a:pt x="33499" y="62939"/>
                        <a:pt x="45491" y="95310"/>
                      </a:cubicBezTo>
                      <a:cubicBezTo>
                        <a:pt x="80658" y="190215"/>
                        <a:pt x="102118" y="288771"/>
                        <a:pt x="121280" y="387824"/>
                      </a:cubicBezTo>
                      <a:cubicBezTo>
                        <a:pt x="139855" y="483810"/>
                        <a:pt x="159783" y="579436"/>
                        <a:pt x="197248" y="670328"/>
                      </a:cubicBezTo>
                      <a:cubicBezTo>
                        <a:pt x="220873" y="728758"/>
                        <a:pt x="295264" y="849361"/>
                        <a:pt x="354866" y="920461"/>
                      </a:cubicBezTo>
                      <a:cubicBezTo>
                        <a:pt x="389717" y="962029"/>
                        <a:pt x="426237" y="1002110"/>
                        <a:pt x="464965" y="1040207"/>
                      </a:cubicBezTo>
                      <a:cubicBezTo>
                        <a:pt x="477363" y="1052425"/>
                        <a:pt x="580293" y="1147240"/>
                        <a:pt x="612213" y="1177717"/>
                      </a:cubicBezTo>
                      <a:cubicBezTo>
                        <a:pt x="670148" y="1232947"/>
                        <a:pt x="727226" y="1289123"/>
                        <a:pt x="775151" y="1353640"/>
                      </a:cubicBezTo>
                      <a:cubicBezTo>
                        <a:pt x="813158" y="1404857"/>
                        <a:pt x="843771" y="1459545"/>
                        <a:pt x="853284" y="1523882"/>
                      </a:cubicBezTo>
                      <a:cubicBezTo>
                        <a:pt x="853419" y="1524739"/>
                        <a:pt x="861129" y="1561708"/>
                        <a:pt x="855178" y="1586370"/>
                      </a:cubicBezTo>
                      <a:cubicBezTo>
                        <a:pt x="847513" y="1612970"/>
                        <a:pt x="841878" y="1640157"/>
                        <a:pt x="829524" y="1665314"/>
                      </a:cubicBezTo>
                      <a:cubicBezTo>
                        <a:pt x="824925" y="1674692"/>
                        <a:pt x="819741" y="1677893"/>
                        <a:pt x="809191" y="1677848"/>
                      </a:cubicBezTo>
                      <a:cubicBezTo>
                        <a:pt x="713835" y="1677487"/>
                        <a:pt x="8972" y="1679787"/>
                        <a:pt x="4058" y="1675008"/>
                      </a:cubicBezTo>
                      <a:cubicBezTo>
                        <a:pt x="406" y="1670815"/>
                        <a:pt x="-3201" y="8341"/>
                        <a:pt x="4825" y="0"/>
                      </a:cubicBezTo>
                      <a:close/>
                    </a:path>
                  </a:pathLst>
                </a:custGeom>
                <a:gradFill>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10800000" scaled="1"/>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54" name="Freeform: Shape 53">
                  <a:extLst>
                    <a:ext uri="{FF2B5EF4-FFF2-40B4-BE49-F238E27FC236}">
                      <a16:creationId xmlns:a16="http://schemas.microsoft.com/office/drawing/2014/main" id="{2EBB5675-5716-4FC8-8F67-460FA4CB9C57}"/>
                    </a:ext>
                  </a:extLst>
                </p:cNvPr>
                <p:cNvSpPr/>
                <p:nvPr/>
              </p:nvSpPr>
              <p:spPr>
                <a:xfrm>
                  <a:off x="6412954"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3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3" y="71595"/>
                        <a:pt x="6199" y="72091"/>
                        <a:pt x="113" y="66636"/>
                      </a:cubicBezTo>
                      <a:cubicBezTo>
                        <a:pt x="113" y="51127"/>
                        <a:pt x="158" y="35617"/>
                        <a:pt x="23"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372A5B2-2E0C-4308-84D4-4E84593342B7}"/>
                    </a:ext>
                  </a:extLst>
                </p:cNvPr>
                <p:cNvSpPr/>
                <p:nvPr/>
              </p:nvSpPr>
              <p:spPr>
                <a:xfrm>
                  <a:off x="5928051" y="3474614"/>
                  <a:ext cx="351611" cy="146390"/>
                </a:xfrm>
                <a:custGeom>
                  <a:avLst/>
                  <a:gdLst>
                    <a:gd name="connsiteX0" fmla="*/ 53333 w 519032"/>
                    <a:gd name="connsiteY0" fmla="*/ 0 h 216094"/>
                    <a:gd name="connsiteX1" fmla="*/ 465728 w 519032"/>
                    <a:gd name="connsiteY1" fmla="*/ 180 h 216094"/>
                    <a:gd name="connsiteX2" fmla="*/ 517756 w 519032"/>
                    <a:gd name="connsiteY2" fmla="*/ 201711 h 216094"/>
                    <a:gd name="connsiteX3" fmla="*/ 506079 w 519032"/>
                    <a:gd name="connsiteY3" fmla="*/ 216094 h 216094"/>
                    <a:gd name="connsiteX4" fmla="*/ 13478 w 519032"/>
                    <a:gd name="connsiteY4" fmla="*/ 216094 h 216094"/>
                    <a:gd name="connsiteX5" fmla="*/ 1485 w 519032"/>
                    <a:gd name="connsiteY5" fmla="*/ 200629 h 216094"/>
                    <a:gd name="connsiteX6" fmla="*/ 53333 w 519032"/>
                    <a:gd name="connsiteY6" fmla="*/ 0 h 2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32" h="216094">
                      <a:moveTo>
                        <a:pt x="53333" y="0"/>
                      </a:moveTo>
                      <a:cubicBezTo>
                        <a:pt x="190798" y="45"/>
                        <a:pt x="328263" y="135"/>
                        <a:pt x="465728" y="180"/>
                      </a:cubicBezTo>
                      <a:cubicBezTo>
                        <a:pt x="482950" y="67403"/>
                        <a:pt x="499812" y="134715"/>
                        <a:pt x="517756" y="201711"/>
                      </a:cubicBezTo>
                      <a:cubicBezTo>
                        <a:pt x="521183" y="214606"/>
                        <a:pt x="517846" y="216094"/>
                        <a:pt x="506079" y="216094"/>
                      </a:cubicBezTo>
                      <a:cubicBezTo>
                        <a:pt x="341879" y="215778"/>
                        <a:pt x="177678" y="215733"/>
                        <a:pt x="13478" y="216094"/>
                      </a:cubicBezTo>
                      <a:cubicBezTo>
                        <a:pt x="583" y="216139"/>
                        <a:pt x="-2167" y="213930"/>
                        <a:pt x="1485" y="200629"/>
                      </a:cubicBezTo>
                      <a:cubicBezTo>
                        <a:pt x="17580" y="141342"/>
                        <a:pt x="47517" y="6402"/>
                        <a:pt x="53333" y="0"/>
                      </a:cubicBezTo>
                      <a:close/>
                    </a:path>
                  </a:pathLst>
                </a:custGeom>
                <a:gradFill>
                  <a:gsLst>
                    <a:gs pos="0">
                      <a:schemeClr val="tx1">
                        <a:lumMod val="95000"/>
                        <a:lumOff val="5000"/>
                      </a:schemeClr>
                    </a:gs>
                    <a:gs pos="28000">
                      <a:schemeClr val="tx1">
                        <a:lumMod val="75000"/>
                        <a:lumOff val="25000"/>
                      </a:schemeClr>
                    </a:gs>
                    <a:gs pos="97345">
                      <a:schemeClr val="bg1">
                        <a:lumMod val="75000"/>
                      </a:schemeClr>
                    </a:gs>
                    <a:gs pos="70000">
                      <a:schemeClr val="bg1">
                        <a:lumMod val="95000"/>
                      </a:schemeClr>
                    </a:gs>
                  </a:gsLst>
                  <a:lin ang="10800000" scaled="1"/>
                </a:gradFill>
                <a:ln w="4493"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867B582-C35C-4151-B557-49E85E67EFD2}"/>
                    </a:ext>
                  </a:extLst>
                </p:cNvPr>
                <p:cNvSpPr/>
                <p:nvPr/>
              </p:nvSpPr>
              <p:spPr>
                <a:xfrm>
                  <a:off x="5574536"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2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4" y="71595"/>
                        <a:pt x="6199" y="72091"/>
                        <a:pt x="113" y="66636"/>
                      </a:cubicBezTo>
                      <a:cubicBezTo>
                        <a:pt x="113" y="51127"/>
                        <a:pt x="158" y="35617"/>
                        <a:pt x="22"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nvGrpSpPr>
                <p:cNvPr id="57" name="Group 56">
                  <a:extLst>
                    <a:ext uri="{FF2B5EF4-FFF2-40B4-BE49-F238E27FC236}">
                      <a16:creationId xmlns:a16="http://schemas.microsoft.com/office/drawing/2014/main" id="{DBFBBB28-780A-44F5-9AF1-4163E88929D7}"/>
                    </a:ext>
                  </a:extLst>
                </p:cNvPr>
                <p:cNvGrpSpPr/>
                <p:nvPr/>
              </p:nvGrpSpPr>
              <p:grpSpPr>
                <a:xfrm>
                  <a:off x="5575416" y="2099749"/>
                  <a:ext cx="1056756" cy="650063"/>
                  <a:chOff x="5575416" y="2099749"/>
                  <a:chExt cx="1056756" cy="650063"/>
                </a:xfrm>
              </p:grpSpPr>
              <p:sp>
                <p:nvSpPr>
                  <p:cNvPr id="63" name="Freeform: Shape 62">
                    <a:extLst>
                      <a:ext uri="{FF2B5EF4-FFF2-40B4-BE49-F238E27FC236}">
                        <a16:creationId xmlns:a16="http://schemas.microsoft.com/office/drawing/2014/main" id="{B714D6A9-0AFC-48D7-A07E-DA0D6A088912}"/>
                      </a:ext>
                    </a:extLst>
                  </p:cNvPr>
                  <p:cNvSpPr/>
                  <p:nvPr/>
                </p:nvSpPr>
                <p:spPr>
                  <a:xfrm>
                    <a:off x="5575865" y="2099779"/>
                    <a:ext cx="218256" cy="43003"/>
                  </a:xfrm>
                  <a:custGeom>
                    <a:avLst/>
                    <a:gdLst>
                      <a:gd name="connsiteX0" fmla="*/ 322179 w 322179"/>
                      <a:gd name="connsiteY0" fmla="*/ 63480 h 63479"/>
                      <a:gd name="connsiteX1" fmla="*/ 225 w 322179"/>
                      <a:gd name="connsiteY1" fmla="*/ 63119 h 63479"/>
                      <a:gd name="connsiteX2" fmla="*/ 0 w 322179"/>
                      <a:gd name="connsiteY2" fmla="*/ 271 h 63479"/>
                      <a:gd name="connsiteX3" fmla="*/ 322179 w 322179"/>
                      <a:gd name="connsiteY3" fmla="*/ 0 h 63479"/>
                      <a:gd name="connsiteX4" fmla="*/ 322179 w 322179"/>
                      <a:gd name="connsiteY4" fmla="*/ 6348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179" h="63479">
                        <a:moveTo>
                          <a:pt x="322179" y="63480"/>
                        </a:moveTo>
                        <a:cubicBezTo>
                          <a:pt x="214876" y="63345"/>
                          <a:pt x="107528" y="63255"/>
                          <a:pt x="225" y="63119"/>
                        </a:cubicBezTo>
                        <a:cubicBezTo>
                          <a:pt x="135" y="42155"/>
                          <a:pt x="45" y="21235"/>
                          <a:pt x="0" y="271"/>
                        </a:cubicBezTo>
                        <a:cubicBezTo>
                          <a:pt x="107393" y="180"/>
                          <a:pt x="214786" y="90"/>
                          <a:pt x="322179" y="0"/>
                        </a:cubicBezTo>
                        <a:cubicBezTo>
                          <a:pt x="322179" y="21145"/>
                          <a:pt x="322179" y="42335"/>
                          <a:pt x="322179" y="6348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1D6A6F7-E64F-4BCA-B0C9-F09C497D3002}"/>
                      </a:ext>
                    </a:extLst>
                  </p:cNvPr>
                  <p:cNvSpPr/>
                  <p:nvPr/>
                </p:nvSpPr>
                <p:spPr>
                  <a:xfrm>
                    <a:off x="5575416" y="2213488"/>
                    <a:ext cx="218703" cy="43308"/>
                  </a:xfrm>
                  <a:custGeom>
                    <a:avLst/>
                    <a:gdLst>
                      <a:gd name="connsiteX0" fmla="*/ 752 w 322840"/>
                      <a:gd name="connsiteY0" fmla="*/ 406 h 63930"/>
                      <a:gd name="connsiteX1" fmla="*/ 322841 w 322840"/>
                      <a:gd name="connsiteY1" fmla="*/ 0 h 63930"/>
                      <a:gd name="connsiteX2" fmla="*/ 322841 w 322840"/>
                      <a:gd name="connsiteY2" fmla="*/ 63435 h 63930"/>
                      <a:gd name="connsiteX3" fmla="*/ 3727 w 322840"/>
                      <a:gd name="connsiteY3" fmla="*/ 63931 h 63930"/>
                      <a:gd name="connsiteX4" fmla="*/ 752 w 322840"/>
                      <a:gd name="connsiteY4" fmla="*/ 406 h 6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40" h="63930">
                        <a:moveTo>
                          <a:pt x="752" y="406"/>
                        </a:moveTo>
                        <a:cubicBezTo>
                          <a:pt x="108100" y="271"/>
                          <a:pt x="215493" y="135"/>
                          <a:pt x="322841" y="0"/>
                        </a:cubicBezTo>
                        <a:cubicBezTo>
                          <a:pt x="322841" y="21145"/>
                          <a:pt x="322841" y="42290"/>
                          <a:pt x="322841" y="63435"/>
                        </a:cubicBezTo>
                        <a:cubicBezTo>
                          <a:pt x="216485" y="63615"/>
                          <a:pt x="110084" y="63796"/>
                          <a:pt x="3727" y="63931"/>
                        </a:cubicBezTo>
                        <a:cubicBezTo>
                          <a:pt x="-3306" y="43056"/>
                          <a:pt x="2014" y="21596"/>
                          <a:pt x="752" y="406"/>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A0B17DB-1847-425F-A9E2-23A258AC3D5E}"/>
                      </a:ext>
                    </a:extLst>
                  </p:cNvPr>
                  <p:cNvSpPr/>
                  <p:nvPr/>
                </p:nvSpPr>
                <p:spPr>
                  <a:xfrm>
                    <a:off x="5575834" y="2706299"/>
                    <a:ext cx="218286" cy="43513"/>
                  </a:xfrm>
                  <a:custGeom>
                    <a:avLst/>
                    <a:gdLst>
                      <a:gd name="connsiteX0" fmla="*/ 322224 w 322224"/>
                      <a:gd name="connsiteY0" fmla="*/ 63781 h 64232"/>
                      <a:gd name="connsiteX1" fmla="*/ 3111 w 322224"/>
                      <a:gd name="connsiteY1" fmla="*/ 64232 h 64232"/>
                      <a:gd name="connsiteX2" fmla="*/ 0 w 322224"/>
                      <a:gd name="connsiteY2" fmla="*/ 707 h 64232"/>
                      <a:gd name="connsiteX3" fmla="*/ 219475 w 322224"/>
                      <a:gd name="connsiteY3" fmla="*/ 31 h 64232"/>
                      <a:gd name="connsiteX4" fmla="*/ 322134 w 322224"/>
                      <a:gd name="connsiteY4" fmla="*/ 76 h 64232"/>
                      <a:gd name="connsiteX5" fmla="*/ 322224 w 322224"/>
                      <a:gd name="connsiteY5" fmla="*/ 63781 h 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224" h="64232">
                        <a:moveTo>
                          <a:pt x="322224" y="63781"/>
                        </a:moveTo>
                        <a:cubicBezTo>
                          <a:pt x="215868" y="63917"/>
                          <a:pt x="109512" y="64097"/>
                          <a:pt x="3111" y="64232"/>
                        </a:cubicBezTo>
                        <a:cubicBezTo>
                          <a:pt x="-631" y="40022"/>
                          <a:pt x="1488" y="21897"/>
                          <a:pt x="0" y="707"/>
                        </a:cubicBezTo>
                        <a:cubicBezTo>
                          <a:pt x="73173" y="482"/>
                          <a:pt x="146302" y="211"/>
                          <a:pt x="219475" y="31"/>
                        </a:cubicBezTo>
                        <a:cubicBezTo>
                          <a:pt x="253695" y="-59"/>
                          <a:pt x="287915" y="76"/>
                          <a:pt x="322134" y="76"/>
                        </a:cubicBezTo>
                        <a:cubicBezTo>
                          <a:pt x="322179" y="21356"/>
                          <a:pt x="322224" y="42591"/>
                          <a:pt x="322224" y="63781"/>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4388F22-1D86-4A25-BCCD-1CBC5C8EAABE}"/>
                      </a:ext>
                    </a:extLst>
                  </p:cNvPr>
                  <p:cNvSpPr/>
                  <p:nvPr/>
                </p:nvSpPr>
                <p:spPr>
                  <a:xfrm>
                    <a:off x="6413672" y="2099749"/>
                    <a:ext cx="218438" cy="43004"/>
                  </a:xfrm>
                  <a:custGeom>
                    <a:avLst/>
                    <a:gdLst>
                      <a:gd name="connsiteX0" fmla="*/ 322270 w 322449"/>
                      <a:gd name="connsiteY0" fmla="*/ 63210 h 63480"/>
                      <a:gd name="connsiteX1" fmla="*/ 0 w 322449"/>
                      <a:gd name="connsiteY1" fmla="*/ 63480 h 63480"/>
                      <a:gd name="connsiteX2" fmla="*/ 135 w 322449"/>
                      <a:gd name="connsiteY2" fmla="*/ 0 h 63480"/>
                      <a:gd name="connsiteX3" fmla="*/ 322450 w 322449"/>
                      <a:gd name="connsiteY3" fmla="*/ 451 h 63480"/>
                      <a:gd name="connsiteX4" fmla="*/ 322270 w 322449"/>
                      <a:gd name="connsiteY4" fmla="*/ 63210 h 6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49" h="63480">
                        <a:moveTo>
                          <a:pt x="322270" y="63210"/>
                        </a:moveTo>
                        <a:cubicBezTo>
                          <a:pt x="214831" y="63300"/>
                          <a:pt x="107438" y="63390"/>
                          <a:pt x="0" y="63480"/>
                        </a:cubicBezTo>
                        <a:cubicBezTo>
                          <a:pt x="45" y="42335"/>
                          <a:pt x="90" y="21145"/>
                          <a:pt x="135" y="0"/>
                        </a:cubicBezTo>
                        <a:cubicBezTo>
                          <a:pt x="107574" y="135"/>
                          <a:pt x="215012" y="271"/>
                          <a:pt x="322450" y="451"/>
                        </a:cubicBezTo>
                        <a:cubicBezTo>
                          <a:pt x="322405" y="21371"/>
                          <a:pt x="322315" y="42290"/>
                          <a:pt x="322270" y="6321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9B629E3-602B-4A77-BCC6-F240D1FF983C}"/>
                      </a:ext>
                    </a:extLst>
                  </p:cNvPr>
                  <p:cNvSpPr/>
                  <p:nvPr/>
                </p:nvSpPr>
                <p:spPr>
                  <a:xfrm>
                    <a:off x="6413703" y="2213488"/>
                    <a:ext cx="218377" cy="43003"/>
                  </a:xfrm>
                  <a:custGeom>
                    <a:avLst/>
                    <a:gdLst>
                      <a:gd name="connsiteX0" fmla="*/ 45 w 322359"/>
                      <a:gd name="connsiteY0" fmla="*/ 0 h 63479"/>
                      <a:gd name="connsiteX1" fmla="*/ 322360 w 322359"/>
                      <a:gd name="connsiteY1" fmla="*/ 406 h 63479"/>
                      <a:gd name="connsiteX2" fmla="*/ 322270 w 322359"/>
                      <a:gd name="connsiteY2" fmla="*/ 63164 h 63479"/>
                      <a:gd name="connsiteX3" fmla="*/ 0 w 322359"/>
                      <a:gd name="connsiteY3" fmla="*/ 63480 h 63479"/>
                      <a:gd name="connsiteX4" fmla="*/ 45 w 322359"/>
                      <a:gd name="connsiteY4" fmla="*/ 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59" h="63479">
                        <a:moveTo>
                          <a:pt x="45" y="0"/>
                        </a:moveTo>
                        <a:cubicBezTo>
                          <a:pt x="107483" y="135"/>
                          <a:pt x="214922" y="271"/>
                          <a:pt x="322360" y="406"/>
                        </a:cubicBezTo>
                        <a:cubicBezTo>
                          <a:pt x="322315" y="21325"/>
                          <a:pt x="322270" y="42245"/>
                          <a:pt x="322270" y="63164"/>
                        </a:cubicBezTo>
                        <a:cubicBezTo>
                          <a:pt x="214831" y="63255"/>
                          <a:pt x="107438" y="63390"/>
                          <a:pt x="0" y="63480"/>
                        </a:cubicBezTo>
                        <a:cubicBezTo>
                          <a:pt x="0" y="42290"/>
                          <a:pt x="45" y="21145"/>
                          <a:pt x="45" y="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2F9258-08DD-42D5-BC7B-74436FD7FE27}"/>
                      </a:ext>
                    </a:extLst>
                  </p:cNvPr>
                  <p:cNvSpPr/>
                  <p:nvPr/>
                </p:nvSpPr>
                <p:spPr>
                  <a:xfrm>
                    <a:off x="6413672" y="2706412"/>
                    <a:ext cx="218500" cy="43065"/>
                  </a:xfrm>
                  <a:custGeom>
                    <a:avLst/>
                    <a:gdLst>
                      <a:gd name="connsiteX0" fmla="*/ 322224 w 322540"/>
                      <a:gd name="connsiteY0" fmla="*/ 63345 h 63570"/>
                      <a:gd name="connsiteX1" fmla="*/ 0 w 322540"/>
                      <a:gd name="connsiteY1" fmla="*/ 63570 h 63570"/>
                      <a:gd name="connsiteX2" fmla="*/ 135 w 322540"/>
                      <a:gd name="connsiteY2" fmla="*/ 0 h 63570"/>
                      <a:gd name="connsiteX3" fmla="*/ 322540 w 322540"/>
                      <a:gd name="connsiteY3" fmla="*/ 496 h 63570"/>
                      <a:gd name="connsiteX4" fmla="*/ 322224 w 322540"/>
                      <a:gd name="connsiteY4" fmla="*/ 63345 h 63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40" h="63570">
                        <a:moveTo>
                          <a:pt x="322224" y="63345"/>
                        </a:moveTo>
                        <a:cubicBezTo>
                          <a:pt x="214831" y="63435"/>
                          <a:pt x="107393" y="63525"/>
                          <a:pt x="0" y="63570"/>
                        </a:cubicBezTo>
                        <a:cubicBezTo>
                          <a:pt x="45" y="42380"/>
                          <a:pt x="90" y="21190"/>
                          <a:pt x="135" y="0"/>
                        </a:cubicBezTo>
                        <a:cubicBezTo>
                          <a:pt x="107619" y="180"/>
                          <a:pt x="215057" y="316"/>
                          <a:pt x="322540" y="496"/>
                        </a:cubicBezTo>
                        <a:cubicBezTo>
                          <a:pt x="322405" y="21461"/>
                          <a:pt x="322315" y="42380"/>
                          <a:pt x="322224" y="63345"/>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sp>
              <p:nvSpPr>
                <p:cNvPr id="58" name="Freeform: Shape 57">
                  <a:extLst>
                    <a:ext uri="{FF2B5EF4-FFF2-40B4-BE49-F238E27FC236}">
                      <a16:creationId xmlns:a16="http://schemas.microsoft.com/office/drawing/2014/main" id="{529A9427-12F7-4204-9ABF-0798241CE4D9}"/>
                    </a:ext>
                  </a:extLst>
                </p:cNvPr>
                <p:cNvSpPr/>
                <p:nvPr/>
              </p:nvSpPr>
              <p:spPr>
                <a:xfrm>
                  <a:off x="6508323" y="3196189"/>
                  <a:ext cx="125071" cy="120489"/>
                </a:xfrm>
                <a:custGeom>
                  <a:avLst/>
                  <a:gdLst>
                    <a:gd name="connsiteX0" fmla="*/ 32552 w 184624"/>
                    <a:gd name="connsiteY0" fmla="*/ 175292 h 177861"/>
                    <a:gd name="connsiteX1" fmla="*/ 42876 w 184624"/>
                    <a:gd name="connsiteY1" fmla="*/ 123489 h 177861"/>
                    <a:gd name="connsiteX2" fmla="*/ 37150 w 184624"/>
                    <a:gd name="connsiteY2" fmla="*/ 103831 h 177861"/>
                    <a:gd name="connsiteX3" fmla="*/ 0 w 184624"/>
                    <a:gd name="connsiteY3" fmla="*/ 70063 h 177861"/>
                    <a:gd name="connsiteX4" fmla="*/ 2705 w 184624"/>
                    <a:gd name="connsiteY4" fmla="*/ 65058 h 177861"/>
                    <a:gd name="connsiteX5" fmla="*/ 51848 w 184624"/>
                    <a:gd name="connsiteY5" fmla="*/ 59377 h 177861"/>
                    <a:gd name="connsiteX6" fmla="*/ 68845 w 184624"/>
                    <a:gd name="connsiteY6" fmla="*/ 48241 h 177861"/>
                    <a:gd name="connsiteX7" fmla="*/ 93687 w 184624"/>
                    <a:gd name="connsiteY7" fmla="*/ 0 h 177861"/>
                    <a:gd name="connsiteX8" fmla="*/ 116410 w 184624"/>
                    <a:gd name="connsiteY8" fmla="*/ 48737 h 177861"/>
                    <a:gd name="connsiteX9" fmla="*/ 131063 w 184624"/>
                    <a:gd name="connsiteY9" fmla="*/ 60369 h 177861"/>
                    <a:gd name="connsiteX10" fmla="*/ 184624 w 184624"/>
                    <a:gd name="connsiteY10" fmla="*/ 69612 h 177861"/>
                    <a:gd name="connsiteX11" fmla="*/ 147789 w 184624"/>
                    <a:gd name="connsiteY11" fmla="*/ 104102 h 177861"/>
                    <a:gd name="connsiteX12" fmla="*/ 139719 w 184624"/>
                    <a:gd name="connsiteY12" fmla="*/ 128944 h 177861"/>
                    <a:gd name="connsiteX13" fmla="*/ 147203 w 184624"/>
                    <a:gd name="connsiteY13" fmla="*/ 177861 h 177861"/>
                    <a:gd name="connsiteX14" fmla="*/ 100585 w 184624"/>
                    <a:gd name="connsiteY14" fmla="*/ 151757 h 177861"/>
                    <a:gd name="connsiteX15" fmla="*/ 80207 w 184624"/>
                    <a:gd name="connsiteY15" fmla="*/ 151396 h 177861"/>
                    <a:gd name="connsiteX16" fmla="*/ 32552 w 184624"/>
                    <a:gd name="connsiteY16" fmla="*/ 175292 h 1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624" h="177861">
                      <a:moveTo>
                        <a:pt x="32552" y="175292"/>
                      </a:moveTo>
                      <a:cubicBezTo>
                        <a:pt x="36339" y="156175"/>
                        <a:pt x="39359" y="139764"/>
                        <a:pt x="42876" y="123489"/>
                      </a:cubicBezTo>
                      <a:cubicBezTo>
                        <a:pt x="44544" y="115689"/>
                        <a:pt x="43733" y="109467"/>
                        <a:pt x="37150" y="103831"/>
                      </a:cubicBezTo>
                      <a:cubicBezTo>
                        <a:pt x="24436" y="92966"/>
                        <a:pt x="12353" y="81379"/>
                        <a:pt x="0" y="70063"/>
                      </a:cubicBezTo>
                      <a:cubicBezTo>
                        <a:pt x="902" y="68395"/>
                        <a:pt x="1803" y="66726"/>
                        <a:pt x="2705" y="65058"/>
                      </a:cubicBezTo>
                      <a:cubicBezTo>
                        <a:pt x="19071" y="63074"/>
                        <a:pt x="35392" y="60595"/>
                        <a:pt x="51848" y="59377"/>
                      </a:cubicBezTo>
                      <a:cubicBezTo>
                        <a:pt x="60189" y="58746"/>
                        <a:pt x="65193" y="55861"/>
                        <a:pt x="68845" y="48241"/>
                      </a:cubicBezTo>
                      <a:cubicBezTo>
                        <a:pt x="76239" y="32777"/>
                        <a:pt x="84535" y="17674"/>
                        <a:pt x="93687" y="0"/>
                      </a:cubicBezTo>
                      <a:cubicBezTo>
                        <a:pt x="101983" y="17674"/>
                        <a:pt x="109512" y="33093"/>
                        <a:pt x="116410" y="48737"/>
                      </a:cubicBezTo>
                      <a:cubicBezTo>
                        <a:pt x="119386" y="55500"/>
                        <a:pt x="122812" y="59422"/>
                        <a:pt x="131063" y="60369"/>
                      </a:cubicBezTo>
                      <a:cubicBezTo>
                        <a:pt x="148150" y="62398"/>
                        <a:pt x="165012" y="66140"/>
                        <a:pt x="184624" y="69612"/>
                      </a:cubicBezTo>
                      <a:cubicBezTo>
                        <a:pt x="171369" y="82145"/>
                        <a:pt x="160143" y="93868"/>
                        <a:pt x="147789" y="104102"/>
                      </a:cubicBezTo>
                      <a:cubicBezTo>
                        <a:pt x="139223" y="111180"/>
                        <a:pt x="137645" y="118619"/>
                        <a:pt x="139719" y="128944"/>
                      </a:cubicBezTo>
                      <a:cubicBezTo>
                        <a:pt x="142830" y="144273"/>
                        <a:pt x="144543" y="159872"/>
                        <a:pt x="147203" y="177861"/>
                      </a:cubicBezTo>
                      <a:cubicBezTo>
                        <a:pt x="130296" y="168484"/>
                        <a:pt x="115193" y="160549"/>
                        <a:pt x="100585" y="151757"/>
                      </a:cubicBezTo>
                      <a:cubicBezTo>
                        <a:pt x="93417" y="147474"/>
                        <a:pt x="87465" y="147474"/>
                        <a:pt x="80207" y="151396"/>
                      </a:cubicBezTo>
                      <a:cubicBezTo>
                        <a:pt x="65419" y="159377"/>
                        <a:pt x="50270" y="166455"/>
                        <a:pt x="32552" y="175292"/>
                      </a:cubicBezTo>
                      <a:close/>
                    </a:path>
                  </a:pathLst>
                </a:custGeom>
                <a:solidFill>
                  <a:srgbClr val="DBE363"/>
                </a:solidFill>
                <a:ln w="4493"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F76E112-E367-46B9-9414-E9C16F163913}"/>
                    </a:ext>
                  </a:extLst>
                </p:cNvPr>
                <p:cNvSpPr/>
                <p:nvPr/>
              </p:nvSpPr>
              <p:spPr>
                <a:xfrm>
                  <a:off x="6011967" y="2112695"/>
                  <a:ext cx="184610" cy="75196"/>
                </a:xfrm>
                <a:custGeom>
                  <a:avLst/>
                  <a:gdLst>
                    <a:gd name="connsiteX0" fmla="*/ 272514 w 272513"/>
                    <a:gd name="connsiteY0" fmla="*/ 46264 h 111001"/>
                    <a:gd name="connsiteX1" fmla="*/ 270034 w 272513"/>
                    <a:gd name="connsiteY1" fmla="*/ 52982 h 111001"/>
                    <a:gd name="connsiteX2" fmla="*/ 249385 w 272513"/>
                    <a:gd name="connsiteY2" fmla="*/ 102395 h 111001"/>
                    <a:gd name="connsiteX3" fmla="*/ 233605 w 272513"/>
                    <a:gd name="connsiteY3" fmla="*/ 109068 h 111001"/>
                    <a:gd name="connsiteX4" fmla="*/ 144111 w 272513"/>
                    <a:gd name="connsiteY4" fmla="*/ 85623 h 111001"/>
                    <a:gd name="connsiteX5" fmla="*/ 41948 w 272513"/>
                    <a:gd name="connsiteY5" fmla="*/ 108617 h 111001"/>
                    <a:gd name="connsiteX6" fmla="*/ 22922 w 272513"/>
                    <a:gd name="connsiteY6" fmla="*/ 100501 h 111001"/>
                    <a:gd name="connsiteX7" fmla="*/ 2768 w 272513"/>
                    <a:gd name="connsiteY7" fmla="*/ 56002 h 111001"/>
                    <a:gd name="connsiteX8" fmla="*/ 7638 w 272513"/>
                    <a:gd name="connsiteY8" fmla="*/ 37698 h 111001"/>
                    <a:gd name="connsiteX9" fmla="*/ 263001 w 272513"/>
                    <a:gd name="connsiteY9" fmla="*/ 38013 h 111001"/>
                    <a:gd name="connsiteX10" fmla="*/ 272514 w 272513"/>
                    <a:gd name="connsiteY10" fmla="*/ 46264 h 11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513" h="111001">
                      <a:moveTo>
                        <a:pt x="272514" y="46264"/>
                      </a:moveTo>
                      <a:cubicBezTo>
                        <a:pt x="271477" y="49059"/>
                        <a:pt x="270846" y="51043"/>
                        <a:pt x="270034" y="52982"/>
                      </a:cubicBezTo>
                      <a:cubicBezTo>
                        <a:pt x="263091" y="69438"/>
                        <a:pt x="255517" y="85668"/>
                        <a:pt x="249385" y="102395"/>
                      </a:cubicBezTo>
                      <a:cubicBezTo>
                        <a:pt x="246049" y="111457"/>
                        <a:pt x="242622" y="112629"/>
                        <a:pt x="233605" y="109068"/>
                      </a:cubicBezTo>
                      <a:cubicBezTo>
                        <a:pt x="204796" y="97571"/>
                        <a:pt x="175580" y="87201"/>
                        <a:pt x="144111" y="85623"/>
                      </a:cubicBezTo>
                      <a:cubicBezTo>
                        <a:pt x="107907" y="83820"/>
                        <a:pt x="74499" y="94956"/>
                        <a:pt x="41948" y="108617"/>
                      </a:cubicBezTo>
                      <a:cubicBezTo>
                        <a:pt x="30812" y="113306"/>
                        <a:pt x="26934" y="111322"/>
                        <a:pt x="22922" y="100501"/>
                      </a:cubicBezTo>
                      <a:cubicBezTo>
                        <a:pt x="17331" y="85263"/>
                        <a:pt x="10117" y="70520"/>
                        <a:pt x="2768" y="56002"/>
                      </a:cubicBezTo>
                      <a:cubicBezTo>
                        <a:pt x="-1379" y="47752"/>
                        <a:pt x="-1695" y="43243"/>
                        <a:pt x="7638" y="37698"/>
                      </a:cubicBezTo>
                      <a:cubicBezTo>
                        <a:pt x="92984" y="-12888"/>
                        <a:pt x="177970" y="-12347"/>
                        <a:pt x="263001" y="38013"/>
                      </a:cubicBezTo>
                      <a:cubicBezTo>
                        <a:pt x="266698" y="40222"/>
                        <a:pt x="272243" y="41079"/>
                        <a:pt x="272514" y="46264"/>
                      </a:cubicBezTo>
                      <a:close/>
                    </a:path>
                  </a:pathLst>
                </a:custGeom>
                <a:solidFill>
                  <a:srgbClr val="273248"/>
                </a:solidFill>
                <a:ln w="4493"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BEB8A6E-02BA-488A-A214-FE151982F2AC}"/>
                    </a:ext>
                  </a:extLst>
                </p:cNvPr>
                <p:cNvSpPr/>
                <p:nvPr/>
              </p:nvSpPr>
              <p:spPr>
                <a:xfrm>
                  <a:off x="5574521" y="3196250"/>
                  <a:ext cx="125498" cy="120337"/>
                </a:xfrm>
                <a:custGeom>
                  <a:avLst/>
                  <a:gdLst>
                    <a:gd name="connsiteX0" fmla="*/ 0 w 185255"/>
                    <a:gd name="connsiteY0" fmla="*/ 69521 h 177636"/>
                    <a:gd name="connsiteX1" fmla="*/ 54193 w 185255"/>
                    <a:gd name="connsiteY1" fmla="*/ 60189 h 177636"/>
                    <a:gd name="connsiteX2" fmla="*/ 67898 w 185255"/>
                    <a:gd name="connsiteY2" fmla="*/ 49639 h 177636"/>
                    <a:gd name="connsiteX3" fmla="*/ 90892 w 185255"/>
                    <a:gd name="connsiteY3" fmla="*/ 0 h 177636"/>
                    <a:gd name="connsiteX4" fmla="*/ 114787 w 185255"/>
                    <a:gd name="connsiteY4" fmla="*/ 45717 h 177636"/>
                    <a:gd name="connsiteX5" fmla="*/ 134985 w 185255"/>
                    <a:gd name="connsiteY5" fmla="*/ 59467 h 177636"/>
                    <a:gd name="connsiteX6" fmla="*/ 185255 w 185255"/>
                    <a:gd name="connsiteY6" fmla="*/ 65238 h 177636"/>
                    <a:gd name="connsiteX7" fmla="*/ 149458 w 185255"/>
                    <a:gd name="connsiteY7" fmla="*/ 101757 h 177636"/>
                    <a:gd name="connsiteX8" fmla="*/ 142379 w 185255"/>
                    <a:gd name="connsiteY8" fmla="*/ 125337 h 177636"/>
                    <a:gd name="connsiteX9" fmla="*/ 152208 w 185255"/>
                    <a:gd name="connsiteY9" fmla="*/ 175156 h 177636"/>
                    <a:gd name="connsiteX10" fmla="*/ 118394 w 185255"/>
                    <a:gd name="connsiteY10" fmla="*/ 157979 h 177636"/>
                    <a:gd name="connsiteX11" fmla="*/ 70017 w 185255"/>
                    <a:gd name="connsiteY11" fmla="*/ 159557 h 177636"/>
                    <a:gd name="connsiteX12" fmla="*/ 37781 w 185255"/>
                    <a:gd name="connsiteY12" fmla="*/ 177636 h 177636"/>
                    <a:gd name="connsiteX13" fmla="*/ 44860 w 185255"/>
                    <a:gd name="connsiteY13" fmla="*/ 129891 h 177636"/>
                    <a:gd name="connsiteX14" fmla="*/ 35482 w 185255"/>
                    <a:gd name="connsiteY14" fmla="*/ 102524 h 177636"/>
                    <a:gd name="connsiteX15" fmla="*/ 0 w 185255"/>
                    <a:gd name="connsiteY15" fmla="*/ 69521 h 17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255" h="177636">
                      <a:moveTo>
                        <a:pt x="0" y="69521"/>
                      </a:moveTo>
                      <a:cubicBezTo>
                        <a:pt x="20063" y="65960"/>
                        <a:pt x="37060" y="62308"/>
                        <a:pt x="54193" y="60189"/>
                      </a:cubicBezTo>
                      <a:cubicBezTo>
                        <a:pt x="61722" y="59242"/>
                        <a:pt x="65103" y="55906"/>
                        <a:pt x="67898" y="49639"/>
                      </a:cubicBezTo>
                      <a:cubicBezTo>
                        <a:pt x="74887" y="33904"/>
                        <a:pt x="82326" y="18350"/>
                        <a:pt x="90892" y="0"/>
                      </a:cubicBezTo>
                      <a:cubicBezTo>
                        <a:pt x="99729" y="16682"/>
                        <a:pt x="108069" y="30838"/>
                        <a:pt x="114787" y="45717"/>
                      </a:cubicBezTo>
                      <a:cubicBezTo>
                        <a:pt x="119025" y="55139"/>
                        <a:pt x="124616" y="58972"/>
                        <a:pt x="134985" y="59467"/>
                      </a:cubicBezTo>
                      <a:cubicBezTo>
                        <a:pt x="150630" y="60234"/>
                        <a:pt x="166184" y="62939"/>
                        <a:pt x="185255" y="65238"/>
                      </a:cubicBezTo>
                      <a:cubicBezTo>
                        <a:pt x="171955" y="78944"/>
                        <a:pt x="161270" y="90937"/>
                        <a:pt x="149458" y="101757"/>
                      </a:cubicBezTo>
                      <a:cubicBezTo>
                        <a:pt x="141928" y="108655"/>
                        <a:pt x="139900" y="115508"/>
                        <a:pt x="142379" y="125337"/>
                      </a:cubicBezTo>
                      <a:cubicBezTo>
                        <a:pt x="146166" y="140531"/>
                        <a:pt x="148556" y="156085"/>
                        <a:pt x="152208" y="175156"/>
                      </a:cubicBezTo>
                      <a:cubicBezTo>
                        <a:pt x="139043" y="168574"/>
                        <a:pt x="127862" y="164561"/>
                        <a:pt x="118394" y="157979"/>
                      </a:cubicBezTo>
                      <a:cubicBezTo>
                        <a:pt x="101352" y="146121"/>
                        <a:pt x="86248" y="147474"/>
                        <a:pt x="70017" y="159557"/>
                      </a:cubicBezTo>
                      <a:cubicBezTo>
                        <a:pt x="60910" y="166320"/>
                        <a:pt x="50135" y="170828"/>
                        <a:pt x="37781" y="177636"/>
                      </a:cubicBezTo>
                      <a:cubicBezTo>
                        <a:pt x="40261" y="160323"/>
                        <a:pt x="41569" y="144859"/>
                        <a:pt x="44860" y="129891"/>
                      </a:cubicBezTo>
                      <a:cubicBezTo>
                        <a:pt x="47475" y="118123"/>
                        <a:pt x="44860" y="110143"/>
                        <a:pt x="35482" y="102524"/>
                      </a:cubicBezTo>
                      <a:cubicBezTo>
                        <a:pt x="23805" y="93056"/>
                        <a:pt x="13255" y="82010"/>
                        <a:pt x="0" y="69521"/>
                      </a:cubicBezTo>
                      <a:close/>
                    </a:path>
                  </a:pathLst>
                </a:custGeom>
                <a:solidFill>
                  <a:srgbClr val="DBE363"/>
                </a:solidFill>
                <a:ln w="4493"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08B8479-8C39-4279-A73A-10F1C38AB30B}"/>
                    </a:ext>
                  </a:extLst>
                </p:cNvPr>
                <p:cNvSpPr/>
                <p:nvPr/>
              </p:nvSpPr>
              <p:spPr>
                <a:xfrm>
                  <a:off x="5926763" y="1735188"/>
                  <a:ext cx="354304" cy="1739330"/>
                </a:xfrm>
                <a:custGeom>
                  <a:avLst/>
                  <a:gdLst>
                    <a:gd name="connsiteX0" fmla="*/ 522272 w 523007"/>
                    <a:gd name="connsiteY0" fmla="*/ 2567437 h 2567521"/>
                    <a:gd name="connsiteX1" fmla="*/ 906 w 523007"/>
                    <a:gd name="connsiteY1" fmla="*/ 2567437 h 2567521"/>
                    <a:gd name="connsiteX2" fmla="*/ 4 w 523007"/>
                    <a:gd name="connsiteY2" fmla="*/ 637607 h 2567521"/>
                    <a:gd name="connsiteX3" fmla="*/ 29490 w 523007"/>
                    <a:gd name="connsiteY3" fmla="*/ 498113 h 2567521"/>
                    <a:gd name="connsiteX4" fmla="*/ 212040 w 523007"/>
                    <a:gd name="connsiteY4" fmla="*/ 79993 h 2567521"/>
                    <a:gd name="connsiteX5" fmla="*/ 248108 w 523007"/>
                    <a:gd name="connsiteY5" fmla="*/ 13357 h 2567521"/>
                    <a:gd name="connsiteX6" fmla="*/ 275159 w 523007"/>
                    <a:gd name="connsiteY6" fmla="*/ 13627 h 2567521"/>
                    <a:gd name="connsiteX7" fmla="*/ 330163 w 523007"/>
                    <a:gd name="connsiteY7" fmla="*/ 125484 h 2567521"/>
                    <a:gd name="connsiteX8" fmla="*/ 498061 w 523007"/>
                    <a:gd name="connsiteY8" fmla="*/ 508708 h 2567521"/>
                    <a:gd name="connsiteX9" fmla="*/ 522993 w 523007"/>
                    <a:gd name="connsiteY9" fmla="*/ 628229 h 2567521"/>
                    <a:gd name="connsiteX10" fmla="*/ 522272 w 523007"/>
                    <a:gd name="connsiteY10" fmla="*/ 2567437 h 256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007" h="2567521">
                      <a:moveTo>
                        <a:pt x="522272" y="2567437"/>
                      </a:moveTo>
                      <a:cubicBezTo>
                        <a:pt x="504057" y="2567572"/>
                        <a:pt x="18985" y="2567527"/>
                        <a:pt x="906" y="2567437"/>
                      </a:cubicBezTo>
                      <a:cubicBezTo>
                        <a:pt x="1852" y="2520638"/>
                        <a:pt x="410" y="722503"/>
                        <a:pt x="4" y="637607"/>
                      </a:cubicBezTo>
                      <a:cubicBezTo>
                        <a:pt x="-222" y="588870"/>
                        <a:pt x="9337" y="542387"/>
                        <a:pt x="29490" y="498113"/>
                      </a:cubicBezTo>
                      <a:cubicBezTo>
                        <a:pt x="92474" y="359656"/>
                        <a:pt x="151040" y="219306"/>
                        <a:pt x="212040" y="79993"/>
                      </a:cubicBezTo>
                      <a:cubicBezTo>
                        <a:pt x="222184" y="56819"/>
                        <a:pt x="234718" y="34817"/>
                        <a:pt x="248108" y="13357"/>
                      </a:cubicBezTo>
                      <a:cubicBezTo>
                        <a:pt x="259199" y="-4407"/>
                        <a:pt x="263933" y="-4587"/>
                        <a:pt x="275159" y="13627"/>
                      </a:cubicBezTo>
                      <a:cubicBezTo>
                        <a:pt x="297026" y="49154"/>
                        <a:pt x="314023" y="87161"/>
                        <a:pt x="330163" y="125484"/>
                      </a:cubicBezTo>
                      <a:cubicBezTo>
                        <a:pt x="384356" y="254022"/>
                        <a:pt x="441298" y="381297"/>
                        <a:pt x="498061" y="508708"/>
                      </a:cubicBezTo>
                      <a:cubicBezTo>
                        <a:pt x="515103" y="546941"/>
                        <a:pt x="523399" y="586255"/>
                        <a:pt x="522993" y="628229"/>
                      </a:cubicBezTo>
                      <a:cubicBezTo>
                        <a:pt x="522181" y="716236"/>
                        <a:pt x="522362" y="2563740"/>
                        <a:pt x="522272" y="2567437"/>
                      </a:cubicBezTo>
                      <a:close/>
                    </a:path>
                  </a:pathLst>
                </a:custGeom>
                <a:gradFill flip="none" rotWithShape="1">
                  <a:gsLst>
                    <a:gs pos="0">
                      <a:schemeClr val="accent3">
                        <a:lumMod val="50000"/>
                      </a:schemeClr>
                    </a:gs>
                    <a:gs pos="35000">
                      <a:schemeClr val="accent3">
                        <a:lumMod val="75000"/>
                      </a:schemeClr>
                    </a:gs>
                    <a:gs pos="7348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62" name="Freeform: Shape 61">
                  <a:extLst>
                    <a:ext uri="{FF2B5EF4-FFF2-40B4-BE49-F238E27FC236}">
                      <a16:creationId xmlns:a16="http://schemas.microsoft.com/office/drawing/2014/main" id="{01F713A7-0817-4726-BC2B-A480F111E17D}"/>
                    </a:ext>
                  </a:extLst>
                </p:cNvPr>
                <p:cNvSpPr/>
                <p:nvPr/>
              </p:nvSpPr>
              <p:spPr>
                <a:xfrm>
                  <a:off x="5915520" y="913710"/>
                  <a:ext cx="376997" cy="279137"/>
                </a:xfrm>
                <a:custGeom>
                  <a:avLst/>
                  <a:gdLst>
                    <a:gd name="connsiteX0" fmla="*/ 197107 w 405271"/>
                    <a:gd name="connsiteY0" fmla="*/ 0 h 300072"/>
                    <a:gd name="connsiteX1" fmla="*/ 205689 w 405271"/>
                    <a:gd name="connsiteY1" fmla="*/ 0 h 300072"/>
                    <a:gd name="connsiteX2" fmla="*/ 218334 w 405271"/>
                    <a:gd name="connsiteY2" fmla="*/ 11301 h 300072"/>
                    <a:gd name="connsiteX3" fmla="*/ 395984 w 405271"/>
                    <a:gd name="connsiteY3" fmla="*/ 264008 h 300072"/>
                    <a:gd name="connsiteX4" fmla="*/ 405271 w 405271"/>
                    <a:gd name="connsiteY4" fmla="*/ 281638 h 300072"/>
                    <a:gd name="connsiteX5" fmla="*/ 222407 w 405271"/>
                    <a:gd name="connsiteY5" fmla="*/ 300072 h 300072"/>
                    <a:gd name="connsiteX6" fmla="*/ 0 w 405271"/>
                    <a:gd name="connsiteY6" fmla="*/ 277652 h 300072"/>
                    <a:gd name="connsiteX7" fmla="*/ 22470 w 405271"/>
                    <a:gd name="connsiteY7" fmla="*/ 237937 h 300072"/>
                    <a:gd name="connsiteX8" fmla="*/ 172032 w 405271"/>
                    <a:gd name="connsiteY8" fmla="*/ 28893 h 300072"/>
                    <a:gd name="connsiteX9" fmla="*/ 197107 w 405271"/>
                    <a:gd name="connsiteY9" fmla="*/ 0 h 30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271" h="300072">
                      <a:moveTo>
                        <a:pt x="197107" y="0"/>
                      </a:moveTo>
                      <a:cubicBezTo>
                        <a:pt x="199978" y="0"/>
                        <a:pt x="202818" y="0"/>
                        <a:pt x="205689" y="0"/>
                      </a:cubicBezTo>
                      <a:cubicBezTo>
                        <a:pt x="210332" y="3268"/>
                        <a:pt x="214608" y="6842"/>
                        <a:pt x="218334" y="11301"/>
                      </a:cubicBezTo>
                      <a:cubicBezTo>
                        <a:pt x="285054" y="91169"/>
                        <a:pt x="344314" y="175374"/>
                        <a:pt x="395984" y="264008"/>
                      </a:cubicBezTo>
                      <a:lnTo>
                        <a:pt x="405271" y="281638"/>
                      </a:lnTo>
                      <a:lnTo>
                        <a:pt x="222407" y="300072"/>
                      </a:lnTo>
                      <a:lnTo>
                        <a:pt x="0" y="277652"/>
                      </a:lnTo>
                      <a:lnTo>
                        <a:pt x="22470" y="237937"/>
                      </a:lnTo>
                      <a:cubicBezTo>
                        <a:pt x="67294" y="165173"/>
                        <a:pt x="117407" y="95674"/>
                        <a:pt x="172032" y="28893"/>
                      </a:cubicBezTo>
                      <a:cubicBezTo>
                        <a:pt x="180095" y="19028"/>
                        <a:pt x="188739" y="9621"/>
                        <a:pt x="197107" y="0"/>
                      </a:cubicBezTo>
                      <a:close/>
                    </a:path>
                  </a:pathLst>
                </a:custGeom>
                <a:gradFill flip="none" rotWithShape="1">
                  <a:gsLst>
                    <a:gs pos="62000">
                      <a:schemeClr val="accent3">
                        <a:lumMod val="40000"/>
                        <a:lumOff val="60000"/>
                      </a:schemeClr>
                    </a:gs>
                    <a:gs pos="0">
                      <a:schemeClr val="accent3">
                        <a:lumMod val="50000"/>
                      </a:schemeClr>
                    </a:gs>
                    <a:gs pos="35000">
                      <a:schemeClr val="accent3">
                        <a:lumMod val="75000"/>
                      </a:schemeClr>
                    </a:gs>
                    <a:gs pos="100000">
                      <a:schemeClr val="accent3">
                        <a:lumMod val="60000"/>
                        <a:lumOff val="40000"/>
                      </a:schemeClr>
                    </a:gs>
                  </a:gsLst>
                  <a:lin ang="12000000" scaled="0"/>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12" name="Group 11">
              <a:extLst>
                <a:ext uri="{FF2B5EF4-FFF2-40B4-BE49-F238E27FC236}">
                  <a16:creationId xmlns:a16="http://schemas.microsoft.com/office/drawing/2014/main" id="{CD302FD3-BF09-4493-80E0-CE56FE139FE2}"/>
                </a:ext>
              </a:extLst>
            </p:cNvPr>
            <p:cNvGrpSpPr/>
            <p:nvPr/>
          </p:nvGrpSpPr>
          <p:grpSpPr>
            <a:xfrm>
              <a:off x="1451352" y="4102855"/>
              <a:ext cx="5291973" cy="2270008"/>
              <a:chOff x="1451352" y="4102855"/>
              <a:chExt cx="5291973" cy="2270008"/>
            </a:xfrm>
          </p:grpSpPr>
          <p:sp>
            <p:nvSpPr>
              <p:cNvPr id="13" name="Oval 12">
                <a:extLst>
                  <a:ext uri="{FF2B5EF4-FFF2-40B4-BE49-F238E27FC236}">
                    <a16:creationId xmlns:a16="http://schemas.microsoft.com/office/drawing/2014/main" id="{71C2D074-66A7-44DE-B2DE-11D29AFA6E85}"/>
                  </a:ext>
                </a:extLst>
              </p:cNvPr>
              <p:cNvSpPr/>
              <p:nvPr/>
            </p:nvSpPr>
            <p:spPr>
              <a:xfrm>
                <a:off x="4514680" y="5445235"/>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14" name="Oval 13">
                <a:extLst>
                  <a:ext uri="{FF2B5EF4-FFF2-40B4-BE49-F238E27FC236}">
                    <a16:creationId xmlns:a16="http://schemas.microsoft.com/office/drawing/2014/main" id="{652D45C3-3461-43D6-AA28-9C3C7261FA20}"/>
                  </a:ext>
                </a:extLst>
              </p:cNvPr>
              <p:cNvSpPr/>
              <p:nvPr/>
            </p:nvSpPr>
            <p:spPr>
              <a:xfrm>
                <a:off x="4780440" y="5127138"/>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5" name="Oval 14">
                <a:extLst>
                  <a:ext uri="{FF2B5EF4-FFF2-40B4-BE49-F238E27FC236}">
                    <a16:creationId xmlns:a16="http://schemas.microsoft.com/office/drawing/2014/main" id="{5C9B9455-1440-459E-BABB-A1D9B62A7D63}"/>
                  </a:ext>
                </a:extLst>
              </p:cNvPr>
              <p:cNvSpPr/>
              <p:nvPr/>
            </p:nvSpPr>
            <p:spPr>
              <a:xfrm>
                <a:off x="5176251" y="5444370"/>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16" name="Oval 15">
                <a:extLst>
                  <a:ext uri="{FF2B5EF4-FFF2-40B4-BE49-F238E27FC236}">
                    <a16:creationId xmlns:a16="http://schemas.microsoft.com/office/drawing/2014/main" id="{C980E9E5-3D27-4B5B-BC9E-6A6F1E071B80}"/>
                  </a:ext>
                </a:extLst>
              </p:cNvPr>
              <p:cNvSpPr/>
              <p:nvPr/>
            </p:nvSpPr>
            <p:spPr>
              <a:xfrm>
                <a:off x="5655807" y="5395567"/>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17" name="Oval 16">
                <a:extLst>
                  <a:ext uri="{FF2B5EF4-FFF2-40B4-BE49-F238E27FC236}">
                    <a16:creationId xmlns:a16="http://schemas.microsoft.com/office/drawing/2014/main" id="{F8C06BDE-91EE-4A94-AC83-3E34D4647BB7}"/>
                  </a:ext>
                </a:extLst>
              </p:cNvPr>
              <p:cNvSpPr/>
              <p:nvPr/>
            </p:nvSpPr>
            <p:spPr>
              <a:xfrm>
                <a:off x="2683098" y="4905490"/>
                <a:ext cx="751408" cy="75140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8" name="Oval 17">
                <a:extLst>
                  <a:ext uri="{FF2B5EF4-FFF2-40B4-BE49-F238E27FC236}">
                    <a16:creationId xmlns:a16="http://schemas.microsoft.com/office/drawing/2014/main" id="{45D6610C-F1A7-4A16-B780-BD21F2122F0B}"/>
                  </a:ext>
                </a:extLst>
              </p:cNvPr>
              <p:cNvSpPr/>
              <p:nvPr/>
            </p:nvSpPr>
            <p:spPr>
              <a:xfrm>
                <a:off x="3314394" y="4946151"/>
                <a:ext cx="548616" cy="54861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9" name="Oval 18">
                <a:extLst>
                  <a:ext uri="{FF2B5EF4-FFF2-40B4-BE49-F238E27FC236}">
                    <a16:creationId xmlns:a16="http://schemas.microsoft.com/office/drawing/2014/main" id="{FD80173D-85D4-4FC7-9185-A3CAE48C76B8}"/>
                  </a:ext>
                </a:extLst>
              </p:cNvPr>
              <p:cNvSpPr/>
              <p:nvPr/>
            </p:nvSpPr>
            <p:spPr>
              <a:xfrm>
                <a:off x="3679829" y="517373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0" name="Oval 19">
                <a:extLst>
                  <a:ext uri="{FF2B5EF4-FFF2-40B4-BE49-F238E27FC236}">
                    <a16:creationId xmlns:a16="http://schemas.microsoft.com/office/drawing/2014/main" id="{A86AB34B-0B61-4357-AE41-A6CA94AD449E}"/>
                  </a:ext>
                </a:extLst>
              </p:cNvPr>
              <p:cNvSpPr/>
              <p:nvPr/>
            </p:nvSpPr>
            <p:spPr>
              <a:xfrm>
                <a:off x="4127774" y="4960942"/>
                <a:ext cx="769163" cy="76916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1" name="Oval 20">
                <a:extLst>
                  <a:ext uri="{FF2B5EF4-FFF2-40B4-BE49-F238E27FC236}">
                    <a16:creationId xmlns:a16="http://schemas.microsoft.com/office/drawing/2014/main" id="{41DFA541-61AE-4C84-B43F-9B47E02E696F}"/>
                  </a:ext>
                </a:extLst>
              </p:cNvPr>
              <p:cNvSpPr/>
              <p:nvPr/>
            </p:nvSpPr>
            <p:spPr>
              <a:xfrm>
                <a:off x="3688783" y="4539662"/>
                <a:ext cx="800222" cy="80022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2" name="Oval 21">
                <a:extLst>
                  <a:ext uri="{FF2B5EF4-FFF2-40B4-BE49-F238E27FC236}">
                    <a16:creationId xmlns:a16="http://schemas.microsoft.com/office/drawing/2014/main" id="{5CFFA5A5-C3FF-4269-970E-F1AA7A2B04AF}"/>
                  </a:ext>
                </a:extLst>
              </p:cNvPr>
              <p:cNvSpPr/>
              <p:nvPr/>
            </p:nvSpPr>
            <p:spPr>
              <a:xfrm>
                <a:off x="4642116" y="4739286"/>
                <a:ext cx="594928" cy="5949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23" name="Oval 22">
                <a:extLst>
                  <a:ext uri="{FF2B5EF4-FFF2-40B4-BE49-F238E27FC236}">
                    <a16:creationId xmlns:a16="http://schemas.microsoft.com/office/drawing/2014/main" id="{8D39D514-CD22-45AC-B66D-DAC9AF3791D6}"/>
                  </a:ext>
                </a:extLst>
              </p:cNvPr>
              <p:cNvSpPr/>
              <p:nvPr/>
            </p:nvSpPr>
            <p:spPr>
              <a:xfrm>
                <a:off x="1896877" y="5484341"/>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4" name="Oval 23">
                <a:extLst>
                  <a:ext uri="{FF2B5EF4-FFF2-40B4-BE49-F238E27FC236}">
                    <a16:creationId xmlns:a16="http://schemas.microsoft.com/office/drawing/2014/main" id="{A519DEC0-D09B-4353-BAD5-BC31C2A2A4EC}"/>
                  </a:ext>
                </a:extLst>
              </p:cNvPr>
              <p:cNvSpPr/>
              <p:nvPr/>
            </p:nvSpPr>
            <p:spPr>
              <a:xfrm>
                <a:off x="2238355" y="5267852"/>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5" name="Oval 24">
                <a:extLst>
                  <a:ext uri="{FF2B5EF4-FFF2-40B4-BE49-F238E27FC236}">
                    <a16:creationId xmlns:a16="http://schemas.microsoft.com/office/drawing/2014/main" id="{7B74B878-1229-49B0-89D8-47FA875D26B7}"/>
                  </a:ext>
                </a:extLst>
              </p:cNvPr>
              <p:cNvSpPr/>
              <p:nvPr/>
            </p:nvSpPr>
            <p:spPr>
              <a:xfrm>
                <a:off x="2624176" y="5484341"/>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6" name="Oval 25">
                <a:extLst>
                  <a:ext uri="{FF2B5EF4-FFF2-40B4-BE49-F238E27FC236}">
                    <a16:creationId xmlns:a16="http://schemas.microsoft.com/office/drawing/2014/main" id="{ED80AC0D-EFAE-4A4E-9BF1-0C70228F4A94}"/>
                  </a:ext>
                </a:extLst>
              </p:cNvPr>
              <p:cNvSpPr/>
              <p:nvPr/>
            </p:nvSpPr>
            <p:spPr>
              <a:xfrm>
                <a:off x="3145883" y="5368468"/>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7" name="Oval 26">
                <a:extLst>
                  <a:ext uri="{FF2B5EF4-FFF2-40B4-BE49-F238E27FC236}">
                    <a16:creationId xmlns:a16="http://schemas.microsoft.com/office/drawing/2014/main" id="{9C274663-C148-4E3F-A2C6-FA1F16CC277B}"/>
                  </a:ext>
                </a:extLst>
              </p:cNvPr>
              <p:cNvSpPr/>
              <p:nvPr/>
            </p:nvSpPr>
            <p:spPr>
              <a:xfrm>
                <a:off x="4033604" y="553568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8" name="Oval 27">
                <a:extLst>
                  <a:ext uri="{FF2B5EF4-FFF2-40B4-BE49-F238E27FC236}">
                    <a16:creationId xmlns:a16="http://schemas.microsoft.com/office/drawing/2014/main" id="{8FAD9178-9829-48DF-BAB1-119A5A14F946}"/>
                  </a:ext>
                </a:extLst>
              </p:cNvPr>
              <p:cNvSpPr/>
              <p:nvPr/>
            </p:nvSpPr>
            <p:spPr>
              <a:xfrm>
                <a:off x="3645147" y="5719382"/>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29" name="Oval 28">
                <a:extLst>
                  <a:ext uri="{FF2B5EF4-FFF2-40B4-BE49-F238E27FC236}">
                    <a16:creationId xmlns:a16="http://schemas.microsoft.com/office/drawing/2014/main" id="{1B73499A-8DED-4590-9201-994AA59A803D}"/>
                  </a:ext>
                </a:extLst>
              </p:cNvPr>
              <p:cNvSpPr/>
              <p:nvPr/>
            </p:nvSpPr>
            <p:spPr>
              <a:xfrm>
                <a:off x="4836414" y="5656523"/>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30" name="Oval 29">
                <a:extLst>
                  <a:ext uri="{FF2B5EF4-FFF2-40B4-BE49-F238E27FC236}">
                    <a16:creationId xmlns:a16="http://schemas.microsoft.com/office/drawing/2014/main" id="{E7159B20-A079-418A-ABC1-0001C79C5CE5}"/>
                  </a:ext>
                </a:extLst>
              </p:cNvPr>
              <p:cNvSpPr/>
              <p:nvPr/>
            </p:nvSpPr>
            <p:spPr>
              <a:xfrm>
                <a:off x="5340662" y="4557194"/>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1" name="Oval 30">
                <a:extLst>
                  <a:ext uri="{FF2B5EF4-FFF2-40B4-BE49-F238E27FC236}">
                    <a16:creationId xmlns:a16="http://schemas.microsoft.com/office/drawing/2014/main" id="{46262F6E-FE72-4CA5-9EC8-33EFCCD7DBBF}"/>
                  </a:ext>
                </a:extLst>
              </p:cNvPr>
              <p:cNvSpPr/>
              <p:nvPr/>
            </p:nvSpPr>
            <p:spPr>
              <a:xfrm>
                <a:off x="2618674" y="4525723"/>
                <a:ext cx="295274" cy="29527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2" name="Oval 31">
                <a:extLst>
                  <a:ext uri="{FF2B5EF4-FFF2-40B4-BE49-F238E27FC236}">
                    <a16:creationId xmlns:a16="http://schemas.microsoft.com/office/drawing/2014/main" id="{AD691E16-15DA-494F-8024-D99ACD4ECE50}"/>
                  </a:ext>
                </a:extLst>
              </p:cNvPr>
              <p:cNvSpPr/>
              <p:nvPr/>
            </p:nvSpPr>
            <p:spPr>
              <a:xfrm>
                <a:off x="3476351" y="4102855"/>
                <a:ext cx="224828" cy="2248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3" name="Oval 32">
                <a:extLst>
                  <a:ext uri="{FF2B5EF4-FFF2-40B4-BE49-F238E27FC236}">
                    <a16:creationId xmlns:a16="http://schemas.microsoft.com/office/drawing/2014/main" id="{0E1732E9-5DFC-47E7-85AE-16392CBDC4E9}"/>
                  </a:ext>
                </a:extLst>
              </p:cNvPr>
              <p:cNvSpPr/>
              <p:nvPr/>
            </p:nvSpPr>
            <p:spPr>
              <a:xfrm>
                <a:off x="6134469" y="4717321"/>
                <a:ext cx="207353" cy="20735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4" name="Oval 33">
                <a:extLst>
                  <a:ext uri="{FF2B5EF4-FFF2-40B4-BE49-F238E27FC236}">
                    <a16:creationId xmlns:a16="http://schemas.microsoft.com/office/drawing/2014/main" id="{0055ABB7-DCB9-4B30-8418-0489DB8A9822}"/>
                  </a:ext>
                </a:extLst>
              </p:cNvPr>
              <p:cNvSpPr/>
              <p:nvPr/>
            </p:nvSpPr>
            <p:spPr>
              <a:xfrm>
                <a:off x="6026370" y="5695203"/>
                <a:ext cx="410335" cy="410335"/>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35" name="Oval 34">
                <a:extLst>
                  <a:ext uri="{FF2B5EF4-FFF2-40B4-BE49-F238E27FC236}">
                    <a16:creationId xmlns:a16="http://schemas.microsoft.com/office/drawing/2014/main" id="{7CF1929E-D485-4D2B-94B5-A8B2EB52B0FF}"/>
                  </a:ext>
                </a:extLst>
              </p:cNvPr>
              <p:cNvSpPr/>
              <p:nvPr/>
            </p:nvSpPr>
            <p:spPr>
              <a:xfrm>
                <a:off x="1583076" y="5388048"/>
                <a:ext cx="295274" cy="29527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152400" dist="317500" dir="5400000" sx="90000" sy="-19000" rotWithShape="0">
                  <a:schemeClr val="accent4">
                    <a:lumMod val="50000"/>
                    <a:alpha val="15000"/>
                  </a:schemeClr>
                </a:outerShdw>
              </a:effectLst>
            </p:spPr>
            <p:txBody>
              <a:bodyPr rtlCol="0" anchor="ctr"/>
              <a:lstStyle/>
              <a:p>
                <a:endParaRPr lang="en-US">
                  <a:solidFill>
                    <a:schemeClr val="tx1"/>
                  </a:solidFill>
                </a:endParaRPr>
              </a:p>
            </p:txBody>
          </p:sp>
          <p:sp>
            <p:nvSpPr>
              <p:cNvPr id="36" name="Oval 35">
                <a:extLst>
                  <a:ext uri="{FF2B5EF4-FFF2-40B4-BE49-F238E27FC236}">
                    <a16:creationId xmlns:a16="http://schemas.microsoft.com/office/drawing/2014/main" id="{2BD954F2-FDD1-4FF5-859A-A9329A0DDC18}"/>
                  </a:ext>
                </a:extLst>
              </p:cNvPr>
              <p:cNvSpPr/>
              <p:nvPr/>
            </p:nvSpPr>
            <p:spPr>
              <a:xfrm>
                <a:off x="1451352" y="5303746"/>
                <a:ext cx="231939" cy="231939"/>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152400" dist="317500" dir="5400000" sx="90000" sy="-19000" rotWithShape="0">
                  <a:schemeClr val="accent4">
                    <a:lumMod val="50000"/>
                    <a:alpha val="15000"/>
                  </a:schemeClr>
                </a:outerShdw>
              </a:effectLst>
            </p:spPr>
            <p:txBody>
              <a:bodyPr rtlCol="0" anchor="ctr"/>
              <a:lstStyle/>
              <a:p>
                <a:endParaRPr lang="en-US">
                  <a:solidFill>
                    <a:schemeClr val="tx1"/>
                  </a:solidFill>
                </a:endParaRPr>
              </a:p>
            </p:txBody>
          </p:sp>
          <p:sp>
            <p:nvSpPr>
              <p:cNvPr id="37" name="Oval 36">
                <a:extLst>
                  <a:ext uri="{FF2B5EF4-FFF2-40B4-BE49-F238E27FC236}">
                    <a16:creationId xmlns:a16="http://schemas.microsoft.com/office/drawing/2014/main" id="{09B3BFDA-FCD4-46BF-9F77-11AA36FD17B9}"/>
                  </a:ext>
                </a:extLst>
              </p:cNvPr>
              <p:cNvSpPr/>
              <p:nvPr/>
            </p:nvSpPr>
            <p:spPr>
              <a:xfrm>
                <a:off x="1505787" y="4995533"/>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8" name="Oval 37">
                <a:extLst>
                  <a:ext uri="{FF2B5EF4-FFF2-40B4-BE49-F238E27FC236}">
                    <a16:creationId xmlns:a16="http://schemas.microsoft.com/office/drawing/2014/main" id="{B51D903C-6FA8-4168-AA5F-7617CAFB1558}"/>
                  </a:ext>
                </a:extLst>
              </p:cNvPr>
              <p:cNvSpPr/>
              <p:nvPr/>
            </p:nvSpPr>
            <p:spPr>
              <a:xfrm>
                <a:off x="6518399" y="5505179"/>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39" name="Oval 38">
                <a:extLst>
                  <a:ext uri="{FF2B5EF4-FFF2-40B4-BE49-F238E27FC236}">
                    <a16:creationId xmlns:a16="http://schemas.microsoft.com/office/drawing/2014/main" id="{2C8762AC-ED70-4238-9080-95A668DE836C}"/>
                  </a:ext>
                </a:extLst>
              </p:cNvPr>
              <p:cNvSpPr/>
              <p:nvPr/>
            </p:nvSpPr>
            <p:spPr>
              <a:xfrm>
                <a:off x="6559657" y="520840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0" name="Oval 39">
                <a:extLst>
                  <a:ext uri="{FF2B5EF4-FFF2-40B4-BE49-F238E27FC236}">
                    <a16:creationId xmlns:a16="http://schemas.microsoft.com/office/drawing/2014/main" id="{315BD9B8-C955-455E-BC2A-1F8ED364DCB9}"/>
                  </a:ext>
                </a:extLst>
              </p:cNvPr>
              <p:cNvSpPr/>
              <p:nvPr/>
            </p:nvSpPr>
            <p:spPr>
              <a:xfrm>
                <a:off x="3317145" y="6088337"/>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1" name="Oval 40">
                <a:extLst>
                  <a:ext uri="{FF2B5EF4-FFF2-40B4-BE49-F238E27FC236}">
                    <a16:creationId xmlns:a16="http://schemas.microsoft.com/office/drawing/2014/main" id="{EE2EDDB6-1C94-4BAA-9783-174D6DB53634}"/>
                  </a:ext>
                </a:extLst>
              </p:cNvPr>
              <p:cNvSpPr/>
              <p:nvPr/>
            </p:nvSpPr>
            <p:spPr>
              <a:xfrm>
                <a:off x="3020327" y="623574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2" name="Freeform: Shape 41">
                <a:extLst>
                  <a:ext uri="{FF2B5EF4-FFF2-40B4-BE49-F238E27FC236}">
                    <a16:creationId xmlns:a16="http://schemas.microsoft.com/office/drawing/2014/main" id="{05779B1C-647B-4D2B-B691-6818119BE7F2}"/>
                  </a:ext>
                </a:extLst>
              </p:cNvPr>
              <p:cNvSpPr/>
              <p:nvPr/>
            </p:nvSpPr>
            <p:spPr>
              <a:xfrm>
                <a:off x="1896877" y="5290986"/>
                <a:ext cx="4539829" cy="931086"/>
              </a:xfrm>
              <a:custGeom>
                <a:avLst/>
                <a:gdLst>
                  <a:gd name="connsiteX0" fmla="*/ 691268 w 4539829"/>
                  <a:gd name="connsiteY0" fmla="*/ 0 h 931086"/>
                  <a:gd name="connsiteX1" fmla="*/ 1013570 w 4539829"/>
                  <a:gd name="connsiteY1" fmla="*/ 213636 h 931086"/>
                  <a:gd name="connsiteX2" fmla="*/ 1014847 w 4539829"/>
                  <a:gd name="connsiteY2" fmla="*/ 219961 h 931086"/>
                  <a:gd name="connsiteX3" fmla="*/ 1049283 w 4539829"/>
                  <a:gd name="connsiteY3" fmla="*/ 216489 h 931086"/>
                  <a:gd name="connsiteX4" fmla="*/ 1229307 w 4539829"/>
                  <a:gd name="connsiteY4" fmla="*/ 271479 h 931086"/>
                  <a:gd name="connsiteX5" fmla="*/ 1272347 w 4539829"/>
                  <a:gd name="connsiteY5" fmla="*/ 306990 h 931086"/>
                  <a:gd name="connsiteX6" fmla="*/ 1274309 w 4539829"/>
                  <a:gd name="connsiteY6" fmla="*/ 297269 h 931086"/>
                  <a:gd name="connsiteX7" fmla="*/ 1570990 w 4539829"/>
                  <a:gd name="connsiteY7" fmla="*/ 100616 h 931086"/>
                  <a:gd name="connsiteX8" fmla="*/ 1892974 w 4539829"/>
                  <a:gd name="connsiteY8" fmla="*/ 422600 h 931086"/>
                  <a:gd name="connsiteX9" fmla="*/ 1881928 w 4539829"/>
                  <a:gd name="connsiteY9" fmla="*/ 477314 h 931086"/>
                  <a:gd name="connsiteX10" fmla="*/ 1894715 w 4539829"/>
                  <a:gd name="connsiteY10" fmla="*/ 470373 h 931086"/>
                  <a:gd name="connsiteX11" fmla="*/ 1988048 w 4539829"/>
                  <a:gd name="connsiteY11" fmla="*/ 451530 h 931086"/>
                  <a:gd name="connsiteX12" fmla="*/ 2122110 w 4539829"/>
                  <a:gd name="connsiteY12" fmla="*/ 492481 h 931086"/>
                  <a:gd name="connsiteX13" fmla="*/ 2152662 w 4539829"/>
                  <a:gd name="connsiteY13" fmla="*/ 517688 h 931086"/>
                  <a:gd name="connsiteX14" fmla="*/ 2162564 w 4539829"/>
                  <a:gd name="connsiteY14" fmla="*/ 468641 h 931086"/>
                  <a:gd name="connsiteX15" fmla="*/ 2465513 w 4539829"/>
                  <a:gd name="connsiteY15" fmla="*/ 267833 h 931086"/>
                  <a:gd name="connsiteX16" fmla="*/ 2649340 w 4539829"/>
                  <a:gd name="connsiteY16" fmla="*/ 323985 h 931086"/>
                  <a:gd name="connsiteX17" fmla="*/ 2651368 w 4539829"/>
                  <a:gd name="connsiteY17" fmla="*/ 325658 h 931086"/>
                  <a:gd name="connsiteX18" fmla="*/ 2697563 w 4539829"/>
                  <a:gd name="connsiteY18" fmla="*/ 257143 h 931086"/>
                  <a:gd name="connsiteX19" fmla="*/ 2890119 w 4539829"/>
                  <a:gd name="connsiteY19" fmla="*/ 177383 h 931086"/>
                  <a:gd name="connsiteX20" fmla="*/ 3141035 w 4539829"/>
                  <a:gd name="connsiteY20" fmla="*/ 343702 h 931086"/>
                  <a:gd name="connsiteX21" fmla="*/ 3150697 w 4539829"/>
                  <a:gd name="connsiteY21" fmla="*/ 391556 h 931086"/>
                  <a:gd name="connsiteX22" fmla="*/ 3179315 w 4539829"/>
                  <a:gd name="connsiteY22" fmla="*/ 388671 h 931086"/>
                  <a:gd name="connsiteX23" fmla="*/ 3272648 w 4539829"/>
                  <a:gd name="connsiteY23" fmla="*/ 407514 h 931086"/>
                  <a:gd name="connsiteX24" fmla="*/ 3295265 w 4539829"/>
                  <a:gd name="connsiteY24" fmla="*/ 419791 h 931086"/>
                  <a:gd name="connsiteX25" fmla="*/ 3304677 w 4539829"/>
                  <a:gd name="connsiteY25" fmla="*/ 373171 h 931086"/>
                  <a:gd name="connsiteX26" fmla="*/ 3601358 w 4539829"/>
                  <a:gd name="connsiteY26" fmla="*/ 176518 h 931086"/>
                  <a:gd name="connsiteX27" fmla="*/ 3781383 w 4539829"/>
                  <a:gd name="connsiteY27" fmla="*/ 231508 h 931086"/>
                  <a:gd name="connsiteX28" fmla="*/ 3819477 w 4539829"/>
                  <a:gd name="connsiteY28" fmla="*/ 262939 h 931086"/>
                  <a:gd name="connsiteX29" fmla="*/ 3853237 w 4539829"/>
                  <a:gd name="connsiteY29" fmla="*/ 222022 h 931086"/>
                  <a:gd name="connsiteX30" fmla="*/ 4080914 w 4539829"/>
                  <a:gd name="connsiteY30" fmla="*/ 127715 h 931086"/>
                  <a:gd name="connsiteX31" fmla="*/ 4377595 w 4539829"/>
                  <a:gd name="connsiteY31" fmla="*/ 324368 h 931086"/>
                  <a:gd name="connsiteX32" fmla="*/ 4400780 w 4539829"/>
                  <a:gd name="connsiteY32" fmla="*/ 439209 h 931086"/>
                  <a:gd name="connsiteX33" fmla="*/ 4414522 w 4539829"/>
                  <a:gd name="connsiteY33" fmla="*/ 443474 h 931086"/>
                  <a:gd name="connsiteX34" fmla="*/ 4539829 w 4539829"/>
                  <a:gd name="connsiteY34" fmla="*/ 632519 h 931086"/>
                  <a:gd name="connsiteX35" fmla="*/ 4334661 w 4539829"/>
                  <a:gd name="connsiteY35" fmla="*/ 837687 h 931086"/>
                  <a:gd name="connsiteX36" fmla="*/ 4189586 w 4539829"/>
                  <a:gd name="connsiteY36" fmla="*/ 777595 h 931086"/>
                  <a:gd name="connsiteX37" fmla="*/ 4175066 w 4539829"/>
                  <a:gd name="connsiteY37" fmla="*/ 756059 h 931086"/>
                  <a:gd name="connsiteX38" fmla="*/ 4145805 w 4539829"/>
                  <a:gd name="connsiteY38" fmla="*/ 765142 h 931086"/>
                  <a:gd name="connsiteX39" fmla="*/ 4080914 w 4539829"/>
                  <a:gd name="connsiteY39" fmla="*/ 771683 h 931086"/>
                  <a:gd name="connsiteX40" fmla="*/ 3900890 w 4539829"/>
                  <a:gd name="connsiteY40" fmla="*/ 716693 h 931086"/>
                  <a:gd name="connsiteX41" fmla="*/ 3862795 w 4539829"/>
                  <a:gd name="connsiteY41" fmla="*/ 685262 h 931086"/>
                  <a:gd name="connsiteX42" fmla="*/ 3829035 w 4539829"/>
                  <a:gd name="connsiteY42" fmla="*/ 726179 h 931086"/>
                  <a:gd name="connsiteX43" fmla="*/ 3601358 w 4539829"/>
                  <a:gd name="connsiteY43" fmla="*/ 820486 h 931086"/>
                  <a:gd name="connsiteX44" fmla="*/ 3421334 w 4539829"/>
                  <a:gd name="connsiteY44" fmla="*/ 765496 h 931086"/>
                  <a:gd name="connsiteX45" fmla="*/ 3388848 w 4539829"/>
                  <a:gd name="connsiteY45" fmla="*/ 738693 h 931086"/>
                  <a:gd name="connsiteX46" fmla="*/ 3348864 w 4539829"/>
                  <a:gd name="connsiteY46" fmla="*/ 797998 h 931086"/>
                  <a:gd name="connsiteX47" fmla="*/ 3179315 w 4539829"/>
                  <a:gd name="connsiteY47" fmla="*/ 868227 h 931086"/>
                  <a:gd name="connsiteX48" fmla="*/ 2958380 w 4539829"/>
                  <a:gd name="connsiteY48" fmla="*/ 721782 h 931086"/>
                  <a:gd name="connsiteX49" fmla="*/ 2956584 w 4539829"/>
                  <a:gd name="connsiteY49" fmla="*/ 712887 h 931086"/>
                  <a:gd name="connsiteX50" fmla="*/ 2945000 w 4539829"/>
                  <a:gd name="connsiteY50" fmla="*/ 716483 h 931086"/>
                  <a:gd name="connsiteX51" fmla="*/ 2890119 w 4539829"/>
                  <a:gd name="connsiteY51" fmla="*/ 722015 h 931086"/>
                  <a:gd name="connsiteX52" fmla="*/ 2784122 w 4539829"/>
                  <a:gd name="connsiteY52" fmla="*/ 700615 h 931086"/>
                  <a:gd name="connsiteX53" fmla="*/ 2774372 w 4539829"/>
                  <a:gd name="connsiteY53" fmla="*/ 695323 h 931086"/>
                  <a:gd name="connsiteX54" fmla="*/ 2768462 w 4539829"/>
                  <a:gd name="connsiteY54" fmla="*/ 724597 h 931086"/>
                  <a:gd name="connsiteX55" fmla="*/ 2465513 w 4539829"/>
                  <a:gd name="connsiteY55" fmla="*/ 925405 h 931086"/>
                  <a:gd name="connsiteX56" fmla="*/ 2233026 w 4539829"/>
                  <a:gd name="connsiteY56" fmla="*/ 829106 h 931086"/>
                  <a:gd name="connsiteX57" fmla="*/ 2203297 w 4539829"/>
                  <a:gd name="connsiteY57" fmla="*/ 793074 h 931086"/>
                  <a:gd name="connsiteX58" fmla="*/ 2157597 w 4539829"/>
                  <a:gd name="connsiteY58" fmla="*/ 860857 h 931086"/>
                  <a:gd name="connsiteX59" fmla="*/ 1988048 w 4539829"/>
                  <a:gd name="connsiteY59" fmla="*/ 931086 h 931086"/>
                  <a:gd name="connsiteX60" fmla="*/ 1748270 w 4539829"/>
                  <a:gd name="connsiteY60" fmla="*/ 691308 h 931086"/>
                  <a:gd name="connsiteX61" fmla="*/ 1748321 w 4539829"/>
                  <a:gd name="connsiteY61" fmla="*/ 691057 h 931086"/>
                  <a:gd name="connsiteX62" fmla="*/ 1696321 w 4539829"/>
                  <a:gd name="connsiteY62" fmla="*/ 719281 h 931086"/>
                  <a:gd name="connsiteX63" fmla="*/ 1570990 w 4539829"/>
                  <a:gd name="connsiteY63" fmla="*/ 744584 h 931086"/>
                  <a:gd name="connsiteX64" fmla="*/ 1390966 w 4539829"/>
                  <a:gd name="connsiteY64" fmla="*/ 689594 h 931086"/>
                  <a:gd name="connsiteX65" fmla="*/ 1347926 w 4539829"/>
                  <a:gd name="connsiteY65" fmla="*/ 654084 h 931086"/>
                  <a:gd name="connsiteX66" fmla="*/ 1345964 w 4539829"/>
                  <a:gd name="connsiteY66" fmla="*/ 663804 h 931086"/>
                  <a:gd name="connsiteX67" fmla="*/ 1049283 w 4539829"/>
                  <a:gd name="connsiteY67" fmla="*/ 860457 h 931086"/>
                  <a:gd name="connsiteX68" fmla="*/ 782289 w 4539829"/>
                  <a:gd name="connsiteY68" fmla="*/ 718498 h 931086"/>
                  <a:gd name="connsiteX69" fmla="*/ 767241 w 4539829"/>
                  <a:gd name="connsiteY69" fmla="*/ 690773 h 931086"/>
                  <a:gd name="connsiteX70" fmla="*/ 761763 w 4539829"/>
                  <a:gd name="connsiteY70" fmla="*/ 692474 h 931086"/>
                  <a:gd name="connsiteX71" fmla="*/ 691268 w 4539829"/>
                  <a:gd name="connsiteY71" fmla="*/ 699580 h 931086"/>
                  <a:gd name="connsiteX72" fmla="*/ 495697 w 4539829"/>
                  <a:gd name="connsiteY72" fmla="*/ 639842 h 931086"/>
                  <a:gd name="connsiteX73" fmla="*/ 493878 w 4539829"/>
                  <a:gd name="connsiteY73" fmla="*/ 638341 h 931086"/>
                  <a:gd name="connsiteX74" fmla="*/ 464872 w 4539829"/>
                  <a:gd name="connsiteY74" fmla="*/ 681362 h 931086"/>
                  <a:gd name="connsiteX75" fmla="*/ 272316 w 4539829"/>
                  <a:gd name="connsiteY75" fmla="*/ 761121 h 931086"/>
                  <a:gd name="connsiteX76" fmla="*/ 0 w 4539829"/>
                  <a:gd name="connsiteY76" fmla="*/ 488805 h 931086"/>
                  <a:gd name="connsiteX77" fmla="*/ 272316 w 4539829"/>
                  <a:gd name="connsiteY77" fmla="*/ 216489 h 931086"/>
                  <a:gd name="connsiteX78" fmla="*/ 327197 w 4539829"/>
                  <a:gd name="connsiteY78" fmla="*/ 222022 h 931086"/>
                  <a:gd name="connsiteX79" fmla="*/ 364910 w 4539829"/>
                  <a:gd name="connsiteY79" fmla="*/ 233728 h 931086"/>
                  <a:gd name="connsiteX80" fmla="*/ 368966 w 4539829"/>
                  <a:gd name="connsiteY80" fmla="*/ 213636 h 931086"/>
                  <a:gd name="connsiteX81" fmla="*/ 691268 w 4539829"/>
                  <a:gd name="connsiteY81" fmla="*/ 0 h 9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539829" h="931086">
                    <a:moveTo>
                      <a:pt x="691268" y="0"/>
                    </a:moveTo>
                    <a:cubicBezTo>
                      <a:pt x="836156" y="0"/>
                      <a:pt x="960469" y="88091"/>
                      <a:pt x="1013570" y="213636"/>
                    </a:cubicBezTo>
                    <a:lnTo>
                      <a:pt x="1014847" y="219961"/>
                    </a:lnTo>
                    <a:lnTo>
                      <a:pt x="1049283" y="216489"/>
                    </a:lnTo>
                    <a:cubicBezTo>
                      <a:pt x="1115968" y="216489"/>
                      <a:pt x="1177918" y="236761"/>
                      <a:pt x="1229307" y="271479"/>
                    </a:cubicBezTo>
                    <a:lnTo>
                      <a:pt x="1272347" y="306990"/>
                    </a:lnTo>
                    <a:lnTo>
                      <a:pt x="1274309" y="297269"/>
                    </a:lnTo>
                    <a:cubicBezTo>
                      <a:pt x="1323189" y="181705"/>
                      <a:pt x="1437620" y="100616"/>
                      <a:pt x="1570990" y="100616"/>
                    </a:cubicBezTo>
                    <a:cubicBezTo>
                      <a:pt x="1748817" y="100616"/>
                      <a:pt x="1892974" y="244773"/>
                      <a:pt x="1892974" y="422600"/>
                    </a:cubicBezTo>
                    <a:lnTo>
                      <a:pt x="1881928" y="477314"/>
                    </a:lnTo>
                    <a:lnTo>
                      <a:pt x="1894715" y="470373"/>
                    </a:lnTo>
                    <a:cubicBezTo>
                      <a:pt x="1923402" y="458240"/>
                      <a:pt x="1954941" y="451530"/>
                      <a:pt x="1988048" y="451530"/>
                    </a:cubicBezTo>
                    <a:cubicBezTo>
                      <a:pt x="2037708" y="451530"/>
                      <a:pt x="2083841" y="466627"/>
                      <a:pt x="2122110" y="492481"/>
                    </a:cubicBezTo>
                    <a:lnTo>
                      <a:pt x="2152662" y="517688"/>
                    </a:lnTo>
                    <a:lnTo>
                      <a:pt x="2162564" y="468641"/>
                    </a:lnTo>
                    <a:cubicBezTo>
                      <a:pt x="2212477" y="350635"/>
                      <a:pt x="2329325" y="267833"/>
                      <a:pt x="2465513" y="267833"/>
                    </a:cubicBezTo>
                    <a:cubicBezTo>
                      <a:pt x="2533606" y="267833"/>
                      <a:pt x="2596865" y="288534"/>
                      <a:pt x="2649340" y="323985"/>
                    </a:cubicBezTo>
                    <a:lnTo>
                      <a:pt x="2651368" y="325658"/>
                    </a:lnTo>
                    <a:lnTo>
                      <a:pt x="2697563" y="257143"/>
                    </a:lnTo>
                    <a:cubicBezTo>
                      <a:pt x="2746842" y="207863"/>
                      <a:pt x="2814921" y="177383"/>
                      <a:pt x="2890119" y="177383"/>
                    </a:cubicBezTo>
                    <a:cubicBezTo>
                      <a:pt x="3002916" y="177383"/>
                      <a:pt x="3099695" y="245963"/>
                      <a:pt x="3141035" y="343702"/>
                    </a:cubicBezTo>
                    <a:lnTo>
                      <a:pt x="3150697" y="391556"/>
                    </a:lnTo>
                    <a:lnTo>
                      <a:pt x="3179315" y="388671"/>
                    </a:lnTo>
                    <a:cubicBezTo>
                      <a:pt x="3212422" y="388671"/>
                      <a:pt x="3243961" y="395381"/>
                      <a:pt x="3272648" y="407514"/>
                    </a:cubicBezTo>
                    <a:lnTo>
                      <a:pt x="3295265" y="419791"/>
                    </a:lnTo>
                    <a:lnTo>
                      <a:pt x="3304677" y="373171"/>
                    </a:lnTo>
                    <a:cubicBezTo>
                      <a:pt x="3353557" y="257607"/>
                      <a:pt x="3467988" y="176518"/>
                      <a:pt x="3601358" y="176518"/>
                    </a:cubicBezTo>
                    <a:cubicBezTo>
                      <a:pt x="3668043" y="176518"/>
                      <a:pt x="3729994" y="196790"/>
                      <a:pt x="3781383" y="231508"/>
                    </a:cubicBezTo>
                    <a:lnTo>
                      <a:pt x="3819477" y="262939"/>
                    </a:lnTo>
                    <a:lnTo>
                      <a:pt x="3853237" y="222022"/>
                    </a:lnTo>
                    <a:cubicBezTo>
                      <a:pt x="3911505" y="163754"/>
                      <a:pt x="3992001" y="127715"/>
                      <a:pt x="4080914" y="127715"/>
                    </a:cubicBezTo>
                    <a:cubicBezTo>
                      <a:pt x="4214285" y="127715"/>
                      <a:pt x="4328715" y="208804"/>
                      <a:pt x="4377595" y="324368"/>
                    </a:cubicBezTo>
                    <a:lnTo>
                      <a:pt x="4400780" y="439209"/>
                    </a:lnTo>
                    <a:lnTo>
                      <a:pt x="4414522" y="443474"/>
                    </a:lnTo>
                    <a:cubicBezTo>
                      <a:pt x="4488160" y="474621"/>
                      <a:pt x="4539829" y="547536"/>
                      <a:pt x="4539829" y="632519"/>
                    </a:cubicBezTo>
                    <a:cubicBezTo>
                      <a:pt x="4539829" y="745830"/>
                      <a:pt x="4447972" y="837687"/>
                      <a:pt x="4334661" y="837687"/>
                    </a:cubicBezTo>
                    <a:cubicBezTo>
                      <a:pt x="4278006" y="837687"/>
                      <a:pt x="4226714" y="814723"/>
                      <a:pt x="4189586" y="777595"/>
                    </a:cubicBezTo>
                    <a:lnTo>
                      <a:pt x="4175066" y="756059"/>
                    </a:lnTo>
                    <a:lnTo>
                      <a:pt x="4145805" y="765142"/>
                    </a:lnTo>
                    <a:cubicBezTo>
                      <a:pt x="4124845" y="769431"/>
                      <a:pt x="4103143" y="771683"/>
                      <a:pt x="4080914" y="771683"/>
                    </a:cubicBezTo>
                    <a:cubicBezTo>
                      <a:pt x="4014229" y="771683"/>
                      <a:pt x="3952279" y="751411"/>
                      <a:pt x="3900890" y="716693"/>
                    </a:cubicBezTo>
                    <a:lnTo>
                      <a:pt x="3862795" y="685262"/>
                    </a:lnTo>
                    <a:lnTo>
                      <a:pt x="3829035" y="726179"/>
                    </a:lnTo>
                    <a:cubicBezTo>
                      <a:pt x="3770768" y="784447"/>
                      <a:pt x="3690272" y="820486"/>
                      <a:pt x="3601358" y="820486"/>
                    </a:cubicBezTo>
                    <a:cubicBezTo>
                      <a:pt x="3534673" y="820486"/>
                      <a:pt x="3472723" y="800214"/>
                      <a:pt x="3421334" y="765496"/>
                    </a:cubicBezTo>
                    <a:lnTo>
                      <a:pt x="3388848" y="738693"/>
                    </a:lnTo>
                    <a:lnTo>
                      <a:pt x="3348864" y="797998"/>
                    </a:lnTo>
                    <a:cubicBezTo>
                      <a:pt x="3305473" y="841389"/>
                      <a:pt x="3245528" y="868227"/>
                      <a:pt x="3179315" y="868227"/>
                    </a:cubicBezTo>
                    <a:cubicBezTo>
                      <a:pt x="3079996" y="868227"/>
                      <a:pt x="2994780" y="807842"/>
                      <a:pt x="2958380" y="721782"/>
                    </a:cubicBezTo>
                    <a:lnTo>
                      <a:pt x="2956584" y="712887"/>
                    </a:lnTo>
                    <a:lnTo>
                      <a:pt x="2945000" y="716483"/>
                    </a:lnTo>
                    <a:cubicBezTo>
                      <a:pt x="2927273" y="720110"/>
                      <a:pt x="2908919" y="722015"/>
                      <a:pt x="2890119" y="722015"/>
                    </a:cubicBezTo>
                    <a:cubicBezTo>
                      <a:pt x="2852520" y="722015"/>
                      <a:pt x="2816701" y="714395"/>
                      <a:pt x="2784122" y="700615"/>
                    </a:cubicBezTo>
                    <a:lnTo>
                      <a:pt x="2774372" y="695323"/>
                    </a:lnTo>
                    <a:lnTo>
                      <a:pt x="2768462" y="724597"/>
                    </a:lnTo>
                    <a:cubicBezTo>
                      <a:pt x="2718549" y="842604"/>
                      <a:pt x="2601700" y="925405"/>
                      <a:pt x="2465513" y="925405"/>
                    </a:cubicBezTo>
                    <a:cubicBezTo>
                      <a:pt x="2374721" y="925405"/>
                      <a:pt x="2292525" y="888605"/>
                      <a:pt x="2233026" y="829106"/>
                    </a:cubicBezTo>
                    <a:lnTo>
                      <a:pt x="2203297" y="793074"/>
                    </a:lnTo>
                    <a:lnTo>
                      <a:pt x="2157597" y="860857"/>
                    </a:lnTo>
                    <a:cubicBezTo>
                      <a:pt x="2114205" y="904248"/>
                      <a:pt x="2054261" y="931086"/>
                      <a:pt x="1988048" y="931086"/>
                    </a:cubicBezTo>
                    <a:cubicBezTo>
                      <a:pt x="1855622" y="931086"/>
                      <a:pt x="1748270" y="823734"/>
                      <a:pt x="1748270" y="691308"/>
                    </a:cubicBezTo>
                    <a:lnTo>
                      <a:pt x="1748321" y="691057"/>
                    </a:lnTo>
                    <a:lnTo>
                      <a:pt x="1696321" y="719281"/>
                    </a:lnTo>
                    <a:cubicBezTo>
                      <a:pt x="1657799" y="735574"/>
                      <a:pt x="1615447" y="744584"/>
                      <a:pt x="1570990" y="744584"/>
                    </a:cubicBezTo>
                    <a:cubicBezTo>
                      <a:pt x="1504305" y="744584"/>
                      <a:pt x="1442355" y="724312"/>
                      <a:pt x="1390966" y="689594"/>
                    </a:cubicBezTo>
                    <a:lnTo>
                      <a:pt x="1347926" y="654084"/>
                    </a:lnTo>
                    <a:lnTo>
                      <a:pt x="1345964" y="663804"/>
                    </a:lnTo>
                    <a:cubicBezTo>
                      <a:pt x="1297084" y="779369"/>
                      <a:pt x="1182653" y="860457"/>
                      <a:pt x="1049283" y="860457"/>
                    </a:cubicBezTo>
                    <a:cubicBezTo>
                      <a:pt x="938141" y="860457"/>
                      <a:pt x="840152" y="804146"/>
                      <a:pt x="782289" y="718498"/>
                    </a:cubicBezTo>
                    <a:lnTo>
                      <a:pt x="767241" y="690773"/>
                    </a:lnTo>
                    <a:lnTo>
                      <a:pt x="761763" y="692474"/>
                    </a:lnTo>
                    <a:cubicBezTo>
                      <a:pt x="738992" y="697133"/>
                      <a:pt x="715416" y="699580"/>
                      <a:pt x="691268" y="699580"/>
                    </a:cubicBezTo>
                    <a:cubicBezTo>
                      <a:pt x="618824" y="699580"/>
                      <a:pt x="551524" y="677558"/>
                      <a:pt x="495697" y="639842"/>
                    </a:cubicBezTo>
                    <a:lnTo>
                      <a:pt x="493878" y="638341"/>
                    </a:lnTo>
                    <a:lnTo>
                      <a:pt x="464872" y="681362"/>
                    </a:lnTo>
                    <a:cubicBezTo>
                      <a:pt x="415593" y="730641"/>
                      <a:pt x="347514" y="761121"/>
                      <a:pt x="272316" y="761121"/>
                    </a:cubicBezTo>
                    <a:cubicBezTo>
                      <a:pt x="121920" y="761121"/>
                      <a:pt x="0" y="639201"/>
                      <a:pt x="0" y="488805"/>
                    </a:cubicBezTo>
                    <a:cubicBezTo>
                      <a:pt x="0" y="338409"/>
                      <a:pt x="121920" y="216489"/>
                      <a:pt x="272316" y="216489"/>
                    </a:cubicBezTo>
                    <a:cubicBezTo>
                      <a:pt x="291115" y="216489"/>
                      <a:pt x="309470" y="218394"/>
                      <a:pt x="327197" y="222022"/>
                    </a:cubicBezTo>
                    <a:lnTo>
                      <a:pt x="364910" y="233728"/>
                    </a:lnTo>
                    <a:lnTo>
                      <a:pt x="368966" y="213636"/>
                    </a:lnTo>
                    <a:cubicBezTo>
                      <a:pt x="422067" y="88091"/>
                      <a:pt x="546380" y="0"/>
                      <a:pt x="691268" y="0"/>
                    </a:cubicBezTo>
                    <a:close/>
                  </a:path>
                </a:pathLst>
              </a:custGeom>
              <a:gradFill flip="none" rotWithShape="1">
                <a:gsLst>
                  <a:gs pos="29000">
                    <a:schemeClr val="bg1">
                      <a:alpha val="0"/>
                    </a:schemeClr>
                  </a:gs>
                  <a:gs pos="0">
                    <a:schemeClr val="bg1">
                      <a:alpha val="0"/>
                    </a:schemeClr>
                  </a:gs>
                  <a:gs pos="100000">
                    <a:schemeClr val="bg1">
                      <a:lumMod val="50000"/>
                      <a:alpha val="50000"/>
                    </a:schemeClr>
                  </a:gs>
                </a:gsLst>
                <a:lin ang="5400000" scaled="1"/>
                <a:tileRect/>
              </a:gradFill>
              <a:ln w="4030" cap="flat">
                <a:noFill/>
                <a:prstDash val="solid"/>
                <a:miter/>
              </a:ln>
              <a:effectLst/>
            </p:spPr>
            <p:txBody>
              <a:bodyPr wrap="square" rtlCol="0" anchor="ctr">
                <a:noAutofit/>
              </a:bodyPr>
              <a:lstStyle/>
              <a:p>
                <a:endParaRPr lang="en-US">
                  <a:solidFill>
                    <a:schemeClr val="tx1"/>
                  </a:solidFill>
                </a:endParaRPr>
              </a:p>
            </p:txBody>
          </p:sp>
        </p:gr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146039" y="668656"/>
            <a:ext cx="3702247" cy="923330"/>
          </a:xfrm>
          <a:prstGeom prst="rect">
            <a:avLst/>
          </a:prstGeom>
          <a:noFill/>
        </p:spPr>
        <p:txBody>
          <a:bodyPr wrap="square" rtlCol="0" anchor="ctr">
            <a:spAutoFit/>
          </a:bodyPr>
          <a:lstStyle/>
          <a:p>
            <a:r>
              <a:rPr lang="en-US" altLang="ko-KR" sz="5400" dirty="0">
                <a:cs typeface="Arial" pitchFamily="34" charset="0"/>
              </a:rPr>
              <a:t>Agenda</a:t>
            </a:r>
            <a:endParaRPr lang="ko-KR" altLang="en-US" sz="5400" dirty="0">
              <a:cs typeface="Arial" pitchFamily="34" charset="0"/>
            </a:endParaRPr>
          </a:p>
        </p:txBody>
      </p:sp>
      <p:grpSp>
        <p:nvGrpSpPr>
          <p:cNvPr id="2" name="Group 1">
            <a:extLst>
              <a:ext uri="{FF2B5EF4-FFF2-40B4-BE49-F238E27FC236}">
                <a16:creationId xmlns:a16="http://schemas.microsoft.com/office/drawing/2014/main" id="{5AE58084-3F11-43DA-A572-21946D470A6B}"/>
              </a:ext>
            </a:extLst>
          </p:cNvPr>
          <p:cNvGrpSpPr/>
          <p:nvPr/>
        </p:nvGrpSpPr>
        <p:grpSpPr>
          <a:xfrm>
            <a:off x="109409" y="2454002"/>
            <a:ext cx="4204010" cy="4121558"/>
            <a:chOff x="1418640" y="1152611"/>
            <a:chExt cx="5324685" cy="5220252"/>
          </a:xfrm>
        </p:grpSpPr>
        <p:grpSp>
          <p:nvGrpSpPr>
            <p:cNvPr id="3" name="Group 2">
              <a:extLst>
                <a:ext uri="{FF2B5EF4-FFF2-40B4-BE49-F238E27FC236}">
                  <a16:creationId xmlns:a16="http://schemas.microsoft.com/office/drawing/2014/main" id="{32B2DF32-5C91-4535-ACBE-061F9C7D20EE}"/>
                </a:ext>
              </a:extLst>
            </p:cNvPr>
            <p:cNvGrpSpPr/>
            <p:nvPr/>
          </p:nvGrpSpPr>
          <p:grpSpPr>
            <a:xfrm>
              <a:off x="3789886" y="3443782"/>
              <a:ext cx="743513" cy="2513363"/>
              <a:chOff x="5714547" y="3290776"/>
              <a:chExt cx="743513" cy="3591643"/>
            </a:xfrm>
          </p:grpSpPr>
          <p:sp>
            <p:nvSpPr>
              <p:cNvPr id="5" name="Trapezoid 11">
                <a:extLst>
                  <a:ext uri="{FF2B5EF4-FFF2-40B4-BE49-F238E27FC236}">
                    <a16:creationId xmlns:a16="http://schemas.microsoft.com/office/drawing/2014/main" id="{4444DFC0-568A-45C5-8B8C-FB19F8464A0B}"/>
                  </a:ext>
                </a:extLst>
              </p:cNvPr>
              <p:cNvSpPr/>
              <p:nvPr/>
            </p:nvSpPr>
            <p:spPr>
              <a:xfrm>
                <a:off x="5714547" y="3290776"/>
                <a:ext cx="743513"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apezoid 11">
                <a:extLst>
                  <a:ext uri="{FF2B5EF4-FFF2-40B4-BE49-F238E27FC236}">
                    <a16:creationId xmlns:a16="http://schemas.microsoft.com/office/drawing/2014/main" id="{C243D0DF-429F-4B95-8F53-29B9F29C4476}"/>
                  </a:ext>
                </a:extLst>
              </p:cNvPr>
              <p:cNvSpPr/>
              <p:nvPr/>
            </p:nvSpPr>
            <p:spPr>
              <a:xfrm>
                <a:off x="5845404" y="3290776"/>
                <a:ext cx="479555" cy="3591643"/>
              </a:xfrm>
              <a:custGeom>
                <a:avLst/>
                <a:gdLst>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 name="connsiteX0" fmla="*/ 0 w 743513"/>
                  <a:gd name="connsiteY0" fmla="*/ 3591643 h 3591643"/>
                  <a:gd name="connsiteX1" fmla="*/ 216615 w 743513"/>
                  <a:gd name="connsiteY1" fmla="*/ 0 h 3591643"/>
                  <a:gd name="connsiteX2" fmla="*/ 526898 w 743513"/>
                  <a:gd name="connsiteY2" fmla="*/ 0 h 3591643"/>
                  <a:gd name="connsiteX3" fmla="*/ 743513 w 743513"/>
                  <a:gd name="connsiteY3" fmla="*/ 3591643 h 3591643"/>
                  <a:gd name="connsiteX4" fmla="*/ 0 w 743513"/>
                  <a:gd name="connsiteY4" fmla="*/ 3591643 h 3591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513" h="3591643">
                    <a:moveTo>
                      <a:pt x="0" y="3591643"/>
                    </a:moveTo>
                    <a:cubicBezTo>
                      <a:pt x="100780" y="2946879"/>
                      <a:pt x="230135" y="1349614"/>
                      <a:pt x="216615" y="0"/>
                    </a:cubicBezTo>
                    <a:lnTo>
                      <a:pt x="526898" y="0"/>
                    </a:lnTo>
                    <a:cubicBezTo>
                      <a:pt x="541953" y="1349614"/>
                      <a:pt x="661783" y="2899254"/>
                      <a:pt x="743513" y="3591643"/>
                    </a:cubicBezTo>
                    <a:lnTo>
                      <a:pt x="0" y="3591643"/>
                    </a:lnTo>
                    <a:close/>
                  </a:path>
                </a:pathLst>
              </a:cu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900053E-0C91-4645-9EE6-905C59B6477E}"/>
                </a:ext>
              </a:extLst>
            </p:cNvPr>
            <p:cNvGrpSpPr/>
            <p:nvPr/>
          </p:nvGrpSpPr>
          <p:grpSpPr>
            <a:xfrm>
              <a:off x="3558735" y="1152611"/>
              <a:ext cx="1210387" cy="2802321"/>
              <a:chOff x="5331153" y="575008"/>
              <a:chExt cx="1507917" cy="3491170"/>
            </a:xfrm>
          </p:grpSpPr>
          <p:grpSp>
            <p:nvGrpSpPr>
              <p:cNvPr id="8" name="Group 7">
                <a:extLst>
                  <a:ext uri="{FF2B5EF4-FFF2-40B4-BE49-F238E27FC236}">
                    <a16:creationId xmlns:a16="http://schemas.microsoft.com/office/drawing/2014/main" id="{753C2007-01AA-4721-84FB-A46461070369}"/>
                  </a:ext>
                </a:extLst>
              </p:cNvPr>
              <p:cNvGrpSpPr/>
              <p:nvPr/>
            </p:nvGrpSpPr>
            <p:grpSpPr>
              <a:xfrm>
                <a:off x="6404987" y="3268551"/>
                <a:ext cx="207521" cy="447013"/>
                <a:chOff x="5282863" y="4265998"/>
                <a:chExt cx="524099" cy="1110552"/>
              </a:xfrm>
            </p:grpSpPr>
            <p:sp>
              <p:nvSpPr>
                <p:cNvPr id="40" name="Graphic 2">
                  <a:extLst>
                    <a:ext uri="{FF2B5EF4-FFF2-40B4-BE49-F238E27FC236}">
                      <a16:creationId xmlns:a16="http://schemas.microsoft.com/office/drawing/2014/main" id="{C41060D9-FFAC-47AB-8FA1-FC98269A348D}"/>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41" name="Graphic 2">
                  <a:extLst>
                    <a:ext uri="{FF2B5EF4-FFF2-40B4-BE49-F238E27FC236}">
                      <a16:creationId xmlns:a16="http://schemas.microsoft.com/office/drawing/2014/main" id="{D32F9278-CE7E-4B09-9882-18842529D130}"/>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42" name="Graphic 2">
                  <a:extLst>
                    <a:ext uri="{FF2B5EF4-FFF2-40B4-BE49-F238E27FC236}">
                      <a16:creationId xmlns:a16="http://schemas.microsoft.com/office/drawing/2014/main" id="{294C864E-E8EB-4080-97A6-44AC9CBD77CE}"/>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914D274C-2A64-4A3F-B7BF-6F08FFE57838}"/>
                  </a:ext>
                </a:extLst>
              </p:cNvPr>
              <p:cNvGrpSpPr/>
              <p:nvPr/>
            </p:nvGrpSpPr>
            <p:grpSpPr>
              <a:xfrm>
                <a:off x="5561202" y="3274206"/>
                <a:ext cx="207521" cy="447013"/>
                <a:chOff x="5282863" y="4265998"/>
                <a:chExt cx="524099" cy="1110552"/>
              </a:xfrm>
            </p:grpSpPr>
            <p:sp>
              <p:nvSpPr>
                <p:cNvPr id="37" name="Graphic 2">
                  <a:extLst>
                    <a:ext uri="{FF2B5EF4-FFF2-40B4-BE49-F238E27FC236}">
                      <a16:creationId xmlns:a16="http://schemas.microsoft.com/office/drawing/2014/main" id="{7F06D23B-7E9B-4722-802C-90F577F45E84}"/>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38" name="Graphic 2">
                  <a:extLst>
                    <a:ext uri="{FF2B5EF4-FFF2-40B4-BE49-F238E27FC236}">
                      <a16:creationId xmlns:a16="http://schemas.microsoft.com/office/drawing/2014/main" id="{330355FA-270F-4C87-B0F8-E357FA9D5D72}"/>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39" name="Graphic 2">
                  <a:extLst>
                    <a:ext uri="{FF2B5EF4-FFF2-40B4-BE49-F238E27FC236}">
                      <a16:creationId xmlns:a16="http://schemas.microsoft.com/office/drawing/2014/main" id="{E43DB746-C125-4D1D-8F6A-31FC92707470}"/>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19A298B2-CC22-4A66-80F6-9D05AC1930A1}"/>
                  </a:ext>
                </a:extLst>
              </p:cNvPr>
              <p:cNvGrpSpPr/>
              <p:nvPr/>
            </p:nvGrpSpPr>
            <p:grpSpPr>
              <a:xfrm>
                <a:off x="5903929" y="3247764"/>
                <a:ext cx="351612" cy="818414"/>
                <a:chOff x="5282863" y="4265998"/>
                <a:chExt cx="524099" cy="1110552"/>
              </a:xfrm>
            </p:grpSpPr>
            <p:sp>
              <p:nvSpPr>
                <p:cNvPr id="34" name="Graphic 2">
                  <a:extLst>
                    <a:ext uri="{FF2B5EF4-FFF2-40B4-BE49-F238E27FC236}">
                      <a16:creationId xmlns:a16="http://schemas.microsoft.com/office/drawing/2014/main" id="{6C4A75A0-418E-4FBD-8075-62235A1D24C1}"/>
                    </a:ext>
                  </a:extLst>
                </p:cNvPr>
                <p:cNvSpPr/>
                <p:nvPr/>
              </p:nvSpPr>
              <p:spPr>
                <a:xfrm>
                  <a:off x="5282863" y="4265998"/>
                  <a:ext cx="524099" cy="1110552"/>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35" name="Graphic 2">
                  <a:extLst>
                    <a:ext uri="{FF2B5EF4-FFF2-40B4-BE49-F238E27FC236}">
                      <a16:creationId xmlns:a16="http://schemas.microsoft.com/office/drawing/2014/main" id="{972E636E-749E-4486-A75D-4289CD84E5DE}"/>
                    </a:ext>
                  </a:extLst>
                </p:cNvPr>
                <p:cNvSpPr/>
                <p:nvPr/>
              </p:nvSpPr>
              <p:spPr>
                <a:xfrm>
                  <a:off x="5343217" y="4291044"/>
                  <a:ext cx="403391" cy="766285"/>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36" name="Graphic 2">
                  <a:extLst>
                    <a:ext uri="{FF2B5EF4-FFF2-40B4-BE49-F238E27FC236}">
                      <a16:creationId xmlns:a16="http://schemas.microsoft.com/office/drawing/2014/main" id="{C8F6917E-1F03-4D22-BE39-71194A978DAA}"/>
                    </a:ext>
                  </a:extLst>
                </p:cNvPr>
                <p:cNvSpPr/>
                <p:nvPr/>
              </p:nvSpPr>
              <p:spPr>
                <a:xfrm>
                  <a:off x="5428981" y="4292966"/>
                  <a:ext cx="231862" cy="548288"/>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489EC212-50E5-4FF5-9506-FA05C907829A}"/>
                  </a:ext>
                </a:extLst>
              </p:cNvPr>
              <p:cNvGrpSpPr/>
              <p:nvPr/>
            </p:nvGrpSpPr>
            <p:grpSpPr>
              <a:xfrm>
                <a:off x="5331153" y="575008"/>
                <a:ext cx="1507917" cy="2723755"/>
                <a:chOff x="5350725" y="913710"/>
                <a:chExt cx="1507917" cy="2723755"/>
              </a:xfrm>
            </p:grpSpPr>
            <p:sp>
              <p:nvSpPr>
                <p:cNvPr id="12" name="Freeform: Shape 11">
                  <a:extLst>
                    <a:ext uri="{FF2B5EF4-FFF2-40B4-BE49-F238E27FC236}">
                      <a16:creationId xmlns:a16="http://schemas.microsoft.com/office/drawing/2014/main" id="{FD1D03F8-D240-422E-8639-25F178A7B42B}"/>
                    </a:ext>
                  </a:extLst>
                </p:cNvPr>
                <p:cNvSpPr/>
                <p:nvPr/>
              </p:nvSpPr>
              <p:spPr>
                <a:xfrm>
                  <a:off x="5763669" y="1171705"/>
                  <a:ext cx="680698" cy="2272550"/>
                </a:xfrm>
                <a:custGeom>
                  <a:avLst/>
                  <a:gdLst>
                    <a:gd name="connsiteX0" fmla="*/ 542062 w 680698"/>
                    <a:gd name="connsiteY0" fmla="*/ 0 h 2272550"/>
                    <a:gd name="connsiteX1" fmla="*/ 605998 w 680698"/>
                    <a:gd name="connsiteY1" fmla="*/ 121363 h 2272550"/>
                    <a:gd name="connsiteX2" fmla="*/ 666313 w 680698"/>
                    <a:gd name="connsiteY2" fmla="*/ 264359 h 2272550"/>
                    <a:gd name="connsiteX3" fmla="*/ 679843 w 680698"/>
                    <a:gd name="connsiteY3" fmla="*/ 345113 h 2272550"/>
                    <a:gd name="connsiteX4" fmla="*/ 680026 w 680698"/>
                    <a:gd name="connsiteY4" fmla="*/ 508514 h 2272550"/>
                    <a:gd name="connsiteX5" fmla="*/ 680698 w 680698"/>
                    <a:gd name="connsiteY5" fmla="*/ 519510 h 2272550"/>
                    <a:gd name="connsiteX6" fmla="*/ 680698 w 680698"/>
                    <a:gd name="connsiteY6" fmla="*/ 2173318 h 2272550"/>
                    <a:gd name="connsiteX7" fmla="*/ 581466 w 680698"/>
                    <a:gd name="connsiteY7" fmla="*/ 2272550 h 2272550"/>
                    <a:gd name="connsiteX8" fmla="*/ 99232 w 680698"/>
                    <a:gd name="connsiteY8" fmla="*/ 2272550 h 2272550"/>
                    <a:gd name="connsiteX9" fmla="*/ 0 w 680698"/>
                    <a:gd name="connsiteY9" fmla="*/ 2173318 h 2272550"/>
                    <a:gd name="connsiteX10" fmla="*/ 0 w 680698"/>
                    <a:gd name="connsiteY10" fmla="*/ 519540 h 2272550"/>
                    <a:gd name="connsiteX11" fmla="*/ 1619 w 680698"/>
                    <a:gd name="connsiteY11" fmla="*/ 501887 h 2272550"/>
                    <a:gd name="connsiteX12" fmla="*/ 764 w 680698"/>
                    <a:gd name="connsiteY12" fmla="*/ 394011 h 2272550"/>
                    <a:gd name="connsiteX13" fmla="*/ 42851 w 680698"/>
                    <a:gd name="connsiteY13" fmla="*/ 187636 h 2272550"/>
                    <a:gd name="connsiteX14" fmla="*/ 97513 w 680698"/>
                    <a:gd name="connsiteY14" fmla="*/ 70669 h 2272550"/>
                    <a:gd name="connsiteX15" fmla="*/ 136692 w 680698"/>
                    <a:gd name="connsiteY15" fmla="*/ 1421 h 2272550"/>
                    <a:gd name="connsiteX16" fmla="*/ 332331 w 680698"/>
                    <a:gd name="connsiteY16" fmla="*/ 21143 h 227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0698" h="2272550">
                      <a:moveTo>
                        <a:pt x="542062" y="0"/>
                      </a:moveTo>
                      <a:lnTo>
                        <a:pt x="605998" y="121363"/>
                      </a:lnTo>
                      <a:cubicBezTo>
                        <a:pt x="628022" y="167906"/>
                        <a:pt x="648132" y="215567"/>
                        <a:pt x="666313" y="264359"/>
                      </a:cubicBezTo>
                      <a:cubicBezTo>
                        <a:pt x="676117" y="290656"/>
                        <a:pt x="679782" y="317502"/>
                        <a:pt x="679843" y="345113"/>
                      </a:cubicBezTo>
                      <a:cubicBezTo>
                        <a:pt x="679996" y="399600"/>
                        <a:pt x="680026" y="454057"/>
                        <a:pt x="680026" y="508514"/>
                      </a:cubicBezTo>
                      <a:cubicBezTo>
                        <a:pt x="680454" y="512118"/>
                        <a:pt x="680668" y="515784"/>
                        <a:pt x="680698" y="519510"/>
                      </a:cubicBezTo>
                      <a:lnTo>
                        <a:pt x="680698" y="2173318"/>
                      </a:lnTo>
                      <a:cubicBezTo>
                        <a:pt x="680698" y="2227897"/>
                        <a:pt x="636046" y="2272550"/>
                        <a:pt x="581466" y="2272550"/>
                      </a:cubicBezTo>
                      <a:lnTo>
                        <a:pt x="99232" y="2272550"/>
                      </a:lnTo>
                      <a:cubicBezTo>
                        <a:pt x="44653" y="2272550"/>
                        <a:pt x="0" y="2227897"/>
                        <a:pt x="0" y="2173318"/>
                      </a:cubicBezTo>
                      <a:lnTo>
                        <a:pt x="0" y="519540"/>
                      </a:lnTo>
                      <a:cubicBezTo>
                        <a:pt x="0" y="513493"/>
                        <a:pt x="581" y="507629"/>
                        <a:pt x="1619" y="501887"/>
                      </a:cubicBezTo>
                      <a:cubicBezTo>
                        <a:pt x="2108" y="465877"/>
                        <a:pt x="3116" y="429837"/>
                        <a:pt x="764" y="394011"/>
                      </a:cubicBezTo>
                      <a:cubicBezTo>
                        <a:pt x="-4062" y="320923"/>
                        <a:pt x="14997" y="254066"/>
                        <a:pt x="42851" y="187636"/>
                      </a:cubicBezTo>
                      <a:cubicBezTo>
                        <a:pt x="59589" y="147717"/>
                        <a:pt x="77841" y="108751"/>
                        <a:pt x="97513" y="70669"/>
                      </a:cubicBezTo>
                      <a:lnTo>
                        <a:pt x="136692" y="1421"/>
                      </a:lnTo>
                      <a:lnTo>
                        <a:pt x="332331" y="21143"/>
                      </a:lnTo>
                      <a:close/>
                    </a:path>
                  </a:pathLst>
                </a:custGeom>
                <a:gradFill flip="none" rotWithShape="1">
                  <a:gsLst>
                    <a:gs pos="0">
                      <a:schemeClr val="bg1">
                        <a:lumMod val="65000"/>
                      </a:schemeClr>
                    </a:gs>
                    <a:gs pos="28000">
                      <a:schemeClr val="bg1">
                        <a:lumMod val="75000"/>
                      </a:schemeClr>
                    </a:gs>
                    <a:gs pos="97345">
                      <a:schemeClr val="bg1">
                        <a:lumMod val="85000"/>
                      </a:schemeClr>
                    </a:gs>
                    <a:gs pos="70000">
                      <a:schemeClr val="bg1">
                        <a:lumMod val="95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910831E-6073-4FD6-9661-F59EA6AD2DFF}"/>
                    </a:ext>
                  </a:extLst>
                </p:cNvPr>
                <p:cNvSpPr/>
                <p:nvPr/>
              </p:nvSpPr>
              <p:spPr>
                <a:xfrm>
                  <a:off x="6414314"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47CE0B5F-A44C-49C3-ADAA-F8E6C1E0FFAF}"/>
                    </a:ext>
                  </a:extLst>
                </p:cNvPr>
                <p:cNvSpPr/>
                <p:nvPr/>
              </p:nvSpPr>
              <p:spPr>
                <a:xfrm>
                  <a:off x="5575895" y="3468688"/>
                  <a:ext cx="218347" cy="168777"/>
                </a:xfrm>
                <a:custGeom>
                  <a:avLst/>
                  <a:gdLst>
                    <a:gd name="connsiteX0" fmla="*/ 305949 w 322314"/>
                    <a:gd name="connsiteY0" fmla="*/ 249141 h 249141"/>
                    <a:gd name="connsiteX1" fmla="*/ 16411 w 322314"/>
                    <a:gd name="connsiteY1" fmla="*/ 249141 h 249141"/>
                    <a:gd name="connsiteX2" fmla="*/ 0 w 322314"/>
                    <a:gd name="connsiteY2" fmla="*/ 232730 h 249141"/>
                    <a:gd name="connsiteX3" fmla="*/ 0 w 322314"/>
                    <a:gd name="connsiteY3" fmla="*/ 0 h 249141"/>
                    <a:gd name="connsiteX4" fmla="*/ 322315 w 322314"/>
                    <a:gd name="connsiteY4" fmla="*/ 0 h 249141"/>
                    <a:gd name="connsiteX5" fmla="*/ 322315 w 322314"/>
                    <a:gd name="connsiteY5" fmla="*/ 232730 h 249141"/>
                    <a:gd name="connsiteX6" fmla="*/ 305949 w 322314"/>
                    <a:gd name="connsiteY6" fmla="*/ 249141 h 24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314" h="249141">
                      <a:moveTo>
                        <a:pt x="305949" y="249141"/>
                      </a:moveTo>
                      <a:lnTo>
                        <a:pt x="16411" y="249141"/>
                      </a:lnTo>
                      <a:cubicBezTo>
                        <a:pt x="7394" y="249141"/>
                        <a:pt x="0" y="241747"/>
                        <a:pt x="0" y="232730"/>
                      </a:cubicBezTo>
                      <a:lnTo>
                        <a:pt x="0" y="0"/>
                      </a:lnTo>
                      <a:lnTo>
                        <a:pt x="322315" y="0"/>
                      </a:lnTo>
                      <a:lnTo>
                        <a:pt x="322315" y="232730"/>
                      </a:lnTo>
                      <a:cubicBezTo>
                        <a:pt x="322315" y="241792"/>
                        <a:pt x="314966" y="249141"/>
                        <a:pt x="305949" y="249141"/>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Freeform: Shape 14">
                  <a:extLst>
                    <a:ext uri="{FF2B5EF4-FFF2-40B4-BE49-F238E27FC236}">
                      <a16:creationId xmlns:a16="http://schemas.microsoft.com/office/drawing/2014/main" id="{52B8BB54-FECA-45BF-83F1-E601C0EBE958}"/>
                    </a:ext>
                  </a:extLst>
                </p:cNvPr>
                <p:cNvSpPr/>
                <p:nvPr/>
              </p:nvSpPr>
              <p:spPr>
                <a:xfrm>
                  <a:off x="5575493" y="1588828"/>
                  <a:ext cx="219748" cy="1855441"/>
                </a:xfrm>
                <a:custGeom>
                  <a:avLst/>
                  <a:gdLst>
                    <a:gd name="connsiteX0" fmla="*/ 323630 w 324382"/>
                    <a:gd name="connsiteY0" fmla="*/ 524984 h 2738918"/>
                    <a:gd name="connsiteX1" fmla="*/ 321601 w 324382"/>
                    <a:gd name="connsiteY1" fmla="*/ 478682 h 2738918"/>
                    <a:gd name="connsiteX2" fmla="*/ 315334 w 324382"/>
                    <a:gd name="connsiteY2" fmla="*/ 415968 h 2738918"/>
                    <a:gd name="connsiteX3" fmla="*/ 179041 w 324382"/>
                    <a:gd name="connsiteY3" fmla="*/ 25530 h 2738918"/>
                    <a:gd name="connsiteX4" fmla="*/ 161773 w 324382"/>
                    <a:gd name="connsiteY4" fmla="*/ 11 h 2738918"/>
                    <a:gd name="connsiteX5" fmla="*/ 128275 w 324382"/>
                    <a:gd name="connsiteY5" fmla="*/ 51138 h 2738918"/>
                    <a:gd name="connsiteX6" fmla="*/ 93379 w 324382"/>
                    <a:gd name="connsiteY6" fmla="*/ 125213 h 2738918"/>
                    <a:gd name="connsiteX7" fmla="*/ 8438 w 324382"/>
                    <a:gd name="connsiteY7" fmla="*/ 435670 h 2738918"/>
                    <a:gd name="connsiteX8" fmla="*/ 549 w 324382"/>
                    <a:gd name="connsiteY8" fmla="*/ 984403 h 2738918"/>
                    <a:gd name="connsiteX9" fmla="*/ 549 w 324382"/>
                    <a:gd name="connsiteY9" fmla="*/ 1547383 h 2738918"/>
                    <a:gd name="connsiteX10" fmla="*/ 503 w 324382"/>
                    <a:gd name="connsiteY10" fmla="*/ 2110362 h 2738918"/>
                    <a:gd name="connsiteX11" fmla="*/ 368 w 324382"/>
                    <a:gd name="connsiteY11" fmla="*/ 2645164 h 2738918"/>
                    <a:gd name="connsiteX12" fmla="*/ 549 w 324382"/>
                    <a:gd name="connsiteY12" fmla="*/ 2722936 h 2738918"/>
                    <a:gd name="connsiteX13" fmla="*/ 21468 w 324382"/>
                    <a:gd name="connsiteY13" fmla="*/ 2738671 h 2738918"/>
                    <a:gd name="connsiteX14" fmla="*/ 302079 w 324382"/>
                    <a:gd name="connsiteY14" fmla="*/ 2738626 h 2738918"/>
                    <a:gd name="connsiteX15" fmla="*/ 322683 w 324382"/>
                    <a:gd name="connsiteY15" fmla="*/ 2720997 h 2738918"/>
                    <a:gd name="connsiteX16" fmla="*/ 322683 w 324382"/>
                    <a:gd name="connsiteY16" fmla="*/ 2158198 h 2738918"/>
                    <a:gd name="connsiteX17" fmla="*/ 322683 w 324382"/>
                    <a:gd name="connsiteY17" fmla="*/ 1595399 h 2738918"/>
                    <a:gd name="connsiteX18" fmla="*/ 322683 w 324382"/>
                    <a:gd name="connsiteY18" fmla="*/ 1032599 h 2738918"/>
                    <a:gd name="connsiteX19" fmla="*/ 322683 w 324382"/>
                    <a:gd name="connsiteY19" fmla="*/ 751222 h 2738918"/>
                    <a:gd name="connsiteX20" fmla="*/ 323630 w 324382"/>
                    <a:gd name="connsiteY20" fmla="*/ 524984 h 273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4382" h="2738918">
                      <a:moveTo>
                        <a:pt x="323630" y="524984"/>
                      </a:moveTo>
                      <a:cubicBezTo>
                        <a:pt x="323179" y="509520"/>
                        <a:pt x="322548" y="494056"/>
                        <a:pt x="321601" y="478682"/>
                      </a:cubicBezTo>
                      <a:cubicBezTo>
                        <a:pt x="320338" y="457717"/>
                        <a:pt x="318355" y="436752"/>
                        <a:pt x="315334" y="415968"/>
                      </a:cubicBezTo>
                      <a:cubicBezTo>
                        <a:pt x="295722" y="281163"/>
                        <a:pt x="237562" y="147711"/>
                        <a:pt x="179041" y="25530"/>
                      </a:cubicBezTo>
                      <a:cubicBezTo>
                        <a:pt x="175254" y="17640"/>
                        <a:pt x="171286" y="643"/>
                        <a:pt x="161773" y="11"/>
                      </a:cubicBezTo>
                      <a:cubicBezTo>
                        <a:pt x="148879" y="-800"/>
                        <a:pt x="132829" y="42121"/>
                        <a:pt x="128275" y="51138"/>
                      </a:cubicBezTo>
                      <a:cubicBezTo>
                        <a:pt x="115967" y="75484"/>
                        <a:pt x="104335" y="100191"/>
                        <a:pt x="93379" y="125213"/>
                      </a:cubicBezTo>
                      <a:cubicBezTo>
                        <a:pt x="49556" y="225483"/>
                        <a:pt x="16328" y="326429"/>
                        <a:pt x="8438" y="435670"/>
                      </a:cubicBezTo>
                      <a:cubicBezTo>
                        <a:pt x="-3103" y="595137"/>
                        <a:pt x="549" y="802259"/>
                        <a:pt x="549" y="984403"/>
                      </a:cubicBezTo>
                      <a:cubicBezTo>
                        <a:pt x="549" y="1172048"/>
                        <a:pt x="549" y="1359693"/>
                        <a:pt x="549" y="1547383"/>
                      </a:cubicBezTo>
                      <a:cubicBezTo>
                        <a:pt x="549" y="1735073"/>
                        <a:pt x="503" y="1922672"/>
                        <a:pt x="503" y="2110362"/>
                      </a:cubicBezTo>
                      <a:cubicBezTo>
                        <a:pt x="458" y="2288630"/>
                        <a:pt x="413" y="2466897"/>
                        <a:pt x="368" y="2645164"/>
                      </a:cubicBezTo>
                      <a:cubicBezTo>
                        <a:pt x="368" y="2671088"/>
                        <a:pt x="3479" y="2697012"/>
                        <a:pt x="549" y="2722936"/>
                      </a:cubicBezTo>
                      <a:cubicBezTo>
                        <a:pt x="6635" y="2739843"/>
                        <a:pt x="14164" y="2738671"/>
                        <a:pt x="21468" y="2738671"/>
                      </a:cubicBezTo>
                      <a:cubicBezTo>
                        <a:pt x="115020" y="2738986"/>
                        <a:pt x="208527" y="2739031"/>
                        <a:pt x="302079" y="2738626"/>
                      </a:cubicBezTo>
                      <a:cubicBezTo>
                        <a:pt x="309383" y="2738580"/>
                        <a:pt x="317002" y="2740158"/>
                        <a:pt x="322683" y="2720997"/>
                      </a:cubicBezTo>
                      <a:cubicBezTo>
                        <a:pt x="322683" y="2533397"/>
                        <a:pt x="322683" y="2345798"/>
                        <a:pt x="322683" y="2158198"/>
                      </a:cubicBezTo>
                      <a:cubicBezTo>
                        <a:pt x="322683" y="1970598"/>
                        <a:pt x="322683" y="1782998"/>
                        <a:pt x="322683" y="1595399"/>
                      </a:cubicBezTo>
                      <a:cubicBezTo>
                        <a:pt x="322683" y="1407799"/>
                        <a:pt x="322683" y="1220199"/>
                        <a:pt x="322683" y="1032599"/>
                      </a:cubicBezTo>
                      <a:cubicBezTo>
                        <a:pt x="322683" y="938822"/>
                        <a:pt x="322683" y="844999"/>
                        <a:pt x="322683" y="751222"/>
                      </a:cubicBezTo>
                      <a:cubicBezTo>
                        <a:pt x="322728" y="676020"/>
                        <a:pt x="325749" y="600277"/>
                        <a:pt x="323630" y="524984"/>
                      </a:cubicBezTo>
                      <a:close/>
                    </a:path>
                  </a:pathLst>
                </a:custGeom>
                <a:gradFill flip="none" rotWithShape="1">
                  <a:gsLst>
                    <a:gs pos="0">
                      <a:schemeClr val="accent3">
                        <a:lumMod val="50000"/>
                      </a:schemeClr>
                    </a:gs>
                    <a:gs pos="35000">
                      <a:schemeClr val="accent3">
                        <a:lumMod val="75000"/>
                      </a:schemeClr>
                    </a:gs>
                    <a:gs pos="8141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id="{CB91DD32-54D5-4F89-8AD1-8994E6C6BBA5}"/>
                    </a:ext>
                  </a:extLst>
                </p:cNvPr>
                <p:cNvSpPr/>
                <p:nvPr/>
              </p:nvSpPr>
              <p:spPr>
                <a:xfrm>
                  <a:off x="6412849" y="1592862"/>
                  <a:ext cx="220165" cy="1851376"/>
                </a:xfrm>
                <a:custGeom>
                  <a:avLst/>
                  <a:gdLst>
                    <a:gd name="connsiteX0" fmla="*/ 323845 w 324997"/>
                    <a:gd name="connsiteY0" fmla="*/ 2658640 h 2732918"/>
                    <a:gd name="connsiteX1" fmla="*/ 323665 w 324997"/>
                    <a:gd name="connsiteY1" fmla="*/ 2098231 h 2732918"/>
                    <a:gd name="connsiteX2" fmla="*/ 323575 w 324997"/>
                    <a:gd name="connsiteY2" fmla="*/ 1535025 h 2732918"/>
                    <a:gd name="connsiteX3" fmla="*/ 323394 w 324997"/>
                    <a:gd name="connsiteY3" fmla="*/ 977636 h 2732918"/>
                    <a:gd name="connsiteX4" fmla="*/ 323980 w 324997"/>
                    <a:gd name="connsiteY4" fmla="*/ 697296 h 2732918"/>
                    <a:gd name="connsiteX5" fmla="*/ 317308 w 324997"/>
                    <a:gd name="connsiteY5" fmla="*/ 436974 h 2732918"/>
                    <a:gd name="connsiteX6" fmla="*/ 176416 w 324997"/>
                    <a:gd name="connsiteY6" fmla="*/ 11685 h 2732918"/>
                    <a:gd name="connsiteX7" fmla="*/ 133675 w 324997"/>
                    <a:gd name="connsiteY7" fmla="*/ 36031 h 2732918"/>
                    <a:gd name="connsiteX8" fmla="*/ 93054 w 324997"/>
                    <a:gd name="connsiteY8" fmla="*/ 116147 h 2732918"/>
                    <a:gd name="connsiteX9" fmla="*/ 4822 w 324997"/>
                    <a:gd name="connsiteY9" fmla="*/ 437515 h 2732918"/>
                    <a:gd name="connsiteX10" fmla="*/ 944 w 324997"/>
                    <a:gd name="connsiteY10" fmla="*/ 673626 h 2732918"/>
                    <a:gd name="connsiteX11" fmla="*/ 854 w 324997"/>
                    <a:gd name="connsiteY11" fmla="*/ 688234 h 2732918"/>
                    <a:gd name="connsiteX12" fmla="*/ 854 w 324997"/>
                    <a:gd name="connsiteY12" fmla="*/ 2378977 h 2732918"/>
                    <a:gd name="connsiteX13" fmla="*/ 1305 w 324997"/>
                    <a:gd name="connsiteY13" fmla="*/ 2715087 h 2732918"/>
                    <a:gd name="connsiteX14" fmla="*/ 21954 w 324997"/>
                    <a:gd name="connsiteY14" fmla="*/ 2732625 h 2732918"/>
                    <a:gd name="connsiteX15" fmla="*/ 302745 w 324997"/>
                    <a:gd name="connsiteY15" fmla="*/ 2732671 h 2732918"/>
                    <a:gd name="connsiteX16" fmla="*/ 323665 w 324997"/>
                    <a:gd name="connsiteY16" fmla="*/ 2716620 h 2732918"/>
                    <a:gd name="connsiteX17" fmla="*/ 323845 w 324997"/>
                    <a:gd name="connsiteY17" fmla="*/ 2658640 h 273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4997" h="2732918">
                      <a:moveTo>
                        <a:pt x="323845" y="2658640"/>
                      </a:moveTo>
                      <a:cubicBezTo>
                        <a:pt x="323845" y="2471852"/>
                        <a:pt x="323710" y="2285064"/>
                        <a:pt x="323665" y="2098231"/>
                      </a:cubicBezTo>
                      <a:cubicBezTo>
                        <a:pt x="323620" y="1910495"/>
                        <a:pt x="323575" y="1722761"/>
                        <a:pt x="323575" y="1535025"/>
                      </a:cubicBezTo>
                      <a:cubicBezTo>
                        <a:pt x="323530" y="1349229"/>
                        <a:pt x="322989" y="1163388"/>
                        <a:pt x="323394" y="977636"/>
                      </a:cubicBezTo>
                      <a:cubicBezTo>
                        <a:pt x="323575" y="884175"/>
                        <a:pt x="323800" y="790713"/>
                        <a:pt x="323980" y="697296"/>
                      </a:cubicBezTo>
                      <a:cubicBezTo>
                        <a:pt x="324161" y="610552"/>
                        <a:pt x="328624" y="523132"/>
                        <a:pt x="317308" y="436974"/>
                      </a:cubicBezTo>
                      <a:cubicBezTo>
                        <a:pt x="297651" y="287516"/>
                        <a:pt x="238544" y="147842"/>
                        <a:pt x="176416" y="11685"/>
                      </a:cubicBezTo>
                      <a:cubicBezTo>
                        <a:pt x="161899" y="-20055"/>
                        <a:pt x="142467" y="21333"/>
                        <a:pt x="133675" y="36031"/>
                      </a:cubicBezTo>
                      <a:cubicBezTo>
                        <a:pt x="118301" y="61774"/>
                        <a:pt x="104956" y="88645"/>
                        <a:pt x="93054" y="116147"/>
                      </a:cubicBezTo>
                      <a:cubicBezTo>
                        <a:pt x="49727" y="216191"/>
                        <a:pt x="13974" y="328499"/>
                        <a:pt x="4822" y="437515"/>
                      </a:cubicBezTo>
                      <a:cubicBezTo>
                        <a:pt x="-1761" y="516099"/>
                        <a:pt x="-2" y="594863"/>
                        <a:pt x="944" y="673626"/>
                      </a:cubicBezTo>
                      <a:cubicBezTo>
                        <a:pt x="899" y="678496"/>
                        <a:pt x="854" y="683365"/>
                        <a:pt x="854" y="688234"/>
                      </a:cubicBezTo>
                      <a:cubicBezTo>
                        <a:pt x="854" y="1251800"/>
                        <a:pt x="809" y="1815411"/>
                        <a:pt x="854" y="2378977"/>
                      </a:cubicBezTo>
                      <a:cubicBezTo>
                        <a:pt x="854" y="2491013"/>
                        <a:pt x="1170" y="2603050"/>
                        <a:pt x="1305" y="2715087"/>
                      </a:cubicBezTo>
                      <a:cubicBezTo>
                        <a:pt x="7076" y="2733843"/>
                        <a:pt x="14650" y="2732625"/>
                        <a:pt x="21954" y="2732625"/>
                      </a:cubicBezTo>
                      <a:cubicBezTo>
                        <a:pt x="115551" y="2733031"/>
                        <a:pt x="209148" y="2732986"/>
                        <a:pt x="302745" y="2732671"/>
                      </a:cubicBezTo>
                      <a:cubicBezTo>
                        <a:pt x="310094" y="2732625"/>
                        <a:pt x="317623" y="2733617"/>
                        <a:pt x="323665" y="2716620"/>
                      </a:cubicBezTo>
                      <a:cubicBezTo>
                        <a:pt x="320509" y="2697324"/>
                        <a:pt x="323890" y="2677982"/>
                        <a:pt x="323845" y="2658640"/>
                      </a:cubicBezTo>
                      <a:close/>
                    </a:path>
                  </a:pathLst>
                </a:custGeom>
                <a:gradFill flip="none" rotWithShape="1">
                  <a:gsLst>
                    <a:gs pos="0">
                      <a:schemeClr val="accent3">
                        <a:lumMod val="50000"/>
                      </a:schemeClr>
                    </a:gs>
                    <a:gs pos="35000">
                      <a:schemeClr val="accent3">
                        <a:lumMod val="75000"/>
                      </a:schemeClr>
                    </a:gs>
                    <a:gs pos="78745">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reeform: Shape 16">
                  <a:extLst>
                    <a:ext uri="{FF2B5EF4-FFF2-40B4-BE49-F238E27FC236}">
                      <a16:creationId xmlns:a16="http://schemas.microsoft.com/office/drawing/2014/main" id="{C9DF130D-36C4-4140-8748-9AB2E21D924D}"/>
                    </a:ext>
                  </a:extLst>
                </p:cNvPr>
                <p:cNvSpPr/>
                <p:nvPr/>
              </p:nvSpPr>
              <p:spPr>
                <a:xfrm>
                  <a:off x="5350725" y="2339690"/>
                  <a:ext cx="576651" cy="1136810"/>
                </a:xfrm>
                <a:custGeom>
                  <a:avLst/>
                  <a:gdLst>
                    <a:gd name="connsiteX0" fmla="*/ 850370 w 851226"/>
                    <a:gd name="connsiteY0" fmla="*/ 0 h 1678107"/>
                    <a:gd name="connsiteX1" fmla="*/ 850866 w 851226"/>
                    <a:gd name="connsiteY1" fmla="*/ 1662474 h 1678107"/>
                    <a:gd name="connsiteX2" fmla="*/ 851227 w 851226"/>
                    <a:gd name="connsiteY2" fmla="*/ 1675098 h 1678107"/>
                    <a:gd name="connsiteX3" fmla="*/ 834771 w 851226"/>
                    <a:gd name="connsiteY3" fmla="*/ 1677533 h 1678107"/>
                    <a:gd name="connsiteX4" fmla="*/ 47988 w 851226"/>
                    <a:gd name="connsiteY4" fmla="*/ 1678028 h 1678107"/>
                    <a:gd name="connsiteX5" fmla="*/ 24724 w 851226"/>
                    <a:gd name="connsiteY5" fmla="*/ 1662700 h 1678107"/>
                    <a:gd name="connsiteX6" fmla="*/ 30359 w 851226"/>
                    <a:gd name="connsiteY6" fmla="*/ 1434388 h 1678107"/>
                    <a:gd name="connsiteX7" fmla="*/ 174362 w 851226"/>
                    <a:gd name="connsiteY7" fmla="*/ 1245480 h 1678107"/>
                    <a:gd name="connsiteX8" fmla="*/ 367823 w 851226"/>
                    <a:gd name="connsiteY8" fmla="*/ 1060090 h 1678107"/>
                    <a:gd name="connsiteX9" fmla="*/ 607406 w 851226"/>
                    <a:gd name="connsiteY9" fmla="*/ 766765 h 1678107"/>
                    <a:gd name="connsiteX10" fmla="*/ 711823 w 851226"/>
                    <a:gd name="connsiteY10" fmla="*/ 494676 h 1678107"/>
                    <a:gd name="connsiteX11" fmla="*/ 768270 w 851226"/>
                    <a:gd name="connsiteY11" fmla="*/ 231152 h 1678107"/>
                    <a:gd name="connsiteX12" fmla="*/ 845050 w 851226"/>
                    <a:gd name="connsiteY12" fmla="*/ 7665 h 1678107"/>
                    <a:gd name="connsiteX13" fmla="*/ 850370 w 851226"/>
                    <a:gd name="connsiteY13" fmla="*/ 0 h 167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1226" h="1678107">
                      <a:moveTo>
                        <a:pt x="850370" y="0"/>
                      </a:moveTo>
                      <a:cubicBezTo>
                        <a:pt x="850505" y="6853"/>
                        <a:pt x="850821" y="1115139"/>
                        <a:pt x="850866" y="1662474"/>
                      </a:cubicBezTo>
                      <a:cubicBezTo>
                        <a:pt x="850866" y="1666667"/>
                        <a:pt x="851092" y="1670905"/>
                        <a:pt x="851227" y="1675098"/>
                      </a:cubicBezTo>
                      <a:cubicBezTo>
                        <a:pt x="846358" y="1679922"/>
                        <a:pt x="840271" y="1677487"/>
                        <a:pt x="834771" y="1677533"/>
                      </a:cubicBezTo>
                      <a:cubicBezTo>
                        <a:pt x="774852" y="1677848"/>
                        <a:pt x="141765" y="1677352"/>
                        <a:pt x="47988" y="1678028"/>
                      </a:cubicBezTo>
                      <a:cubicBezTo>
                        <a:pt x="35184" y="1678119"/>
                        <a:pt x="29863" y="1673610"/>
                        <a:pt x="24724" y="1662700"/>
                      </a:cubicBezTo>
                      <a:cubicBezTo>
                        <a:pt x="-11615" y="1585469"/>
                        <a:pt x="-6340" y="1509500"/>
                        <a:pt x="30359" y="1434388"/>
                      </a:cubicBezTo>
                      <a:cubicBezTo>
                        <a:pt x="65796" y="1361891"/>
                        <a:pt x="119177" y="1303009"/>
                        <a:pt x="174362" y="1245480"/>
                      </a:cubicBezTo>
                      <a:cubicBezTo>
                        <a:pt x="224046" y="1193723"/>
                        <a:pt x="358219" y="1068836"/>
                        <a:pt x="367823" y="1060090"/>
                      </a:cubicBezTo>
                      <a:cubicBezTo>
                        <a:pt x="462141" y="974112"/>
                        <a:pt x="543475" y="877494"/>
                        <a:pt x="607406" y="766765"/>
                      </a:cubicBezTo>
                      <a:cubicBezTo>
                        <a:pt x="641400" y="715323"/>
                        <a:pt x="697576" y="556172"/>
                        <a:pt x="711823" y="494676"/>
                      </a:cubicBezTo>
                      <a:cubicBezTo>
                        <a:pt x="732066" y="407165"/>
                        <a:pt x="746088" y="318302"/>
                        <a:pt x="768270" y="231152"/>
                      </a:cubicBezTo>
                      <a:cubicBezTo>
                        <a:pt x="787792" y="154507"/>
                        <a:pt x="813310" y="80026"/>
                        <a:pt x="845050" y="7665"/>
                      </a:cubicBezTo>
                      <a:cubicBezTo>
                        <a:pt x="846313" y="4869"/>
                        <a:pt x="848612" y="2525"/>
                        <a:pt x="850370" y="0"/>
                      </a:cubicBezTo>
                      <a:close/>
                    </a:path>
                  </a:pathLst>
                </a:custGeom>
                <a:gradFill flip="none" rotWithShape="1">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0" scaled="1"/>
                  <a:tileRect/>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18" name="Freeform: Shape 17">
                  <a:extLst>
                    <a:ext uri="{FF2B5EF4-FFF2-40B4-BE49-F238E27FC236}">
                      <a16:creationId xmlns:a16="http://schemas.microsoft.com/office/drawing/2014/main" id="{3BDCC9C8-0122-4E8D-89DB-EC558384D919}"/>
                    </a:ext>
                  </a:extLst>
                </p:cNvPr>
                <p:cNvSpPr/>
                <p:nvPr/>
              </p:nvSpPr>
              <p:spPr>
                <a:xfrm>
                  <a:off x="6277789" y="2339720"/>
                  <a:ext cx="580853" cy="1136799"/>
                </a:xfrm>
                <a:custGeom>
                  <a:avLst/>
                  <a:gdLst>
                    <a:gd name="connsiteX0" fmla="*/ 4825 w 857429"/>
                    <a:gd name="connsiteY0" fmla="*/ 0 h 1678091"/>
                    <a:gd name="connsiteX1" fmla="*/ 45491 w 857429"/>
                    <a:gd name="connsiteY1" fmla="*/ 95310 h 1678091"/>
                    <a:gd name="connsiteX2" fmla="*/ 121280 w 857429"/>
                    <a:gd name="connsiteY2" fmla="*/ 387824 h 1678091"/>
                    <a:gd name="connsiteX3" fmla="*/ 197248 w 857429"/>
                    <a:gd name="connsiteY3" fmla="*/ 670328 h 1678091"/>
                    <a:gd name="connsiteX4" fmla="*/ 354866 w 857429"/>
                    <a:gd name="connsiteY4" fmla="*/ 920461 h 1678091"/>
                    <a:gd name="connsiteX5" fmla="*/ 464965 w 857429"/>
                    <a:gd name="connsiteY5" fmla="*/ 1040207 h 1678091"/>
                    <a:gd name="connsiteX6" fmla="*/ 612213 w 857429"/>
                    <a:gd name="connsiteY6" fmla="*/ 1177717 h 1678091"/>
                    <a:gd name="connsiteX7" fmla="*/ 775151 w 857429"/>
                    <a:gd name="connsiteY7" fmla="*/ 1353640 h 1678091"/>
                    <a:gd name="connsiteX8" fmla="*/ 853284 w 857429"/>
                    <a:gd name="connsiteY8" fmla="*/ 1523882 h 1678091"/>
                    <a:gd name="connsiteX9" fmla="*/ 855178 w 857429"/>
                    <a:gd name="connsiteY9" fmla="*/ 1586370 h 1678091"/>
                    <a:gd name="connsiteX10" fmla="*/ 829524 w 857429"/>
                    <a:gd name="connsiteY10" fmla="*/ 1665314 h 1678091"/>
                    <a:gd name="connsiteX11" fmla="*/ 809191 w 857429"/>
                    <a:gd name="connsiteY11" fmla="*/ 1677848 h 1678091"/>
                    <a:gd name="connsiteX12" fmla="*/ 4058 w 857429"/>
                    <a:gd name="connsiteY12" fmla="*/ 1675008 h 1678091"/>
                    <a:gd name="connsiteX13" fmla="*/ 4825 w 857429"/>
                    <a:gd name="connsiteY13" fmla="*/ 0 h 167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7429" h="1678091">
                      <a:moveTo>
                        <a:pt x="4825" y="0"/>
                      </a:moveTo>
                      <a:cubicBezTo>
                        <a:pt x="22723" y="29892"/>
                        <a:pt x="33499" y="62939"/>
                        <a:pt x="45491" y="95310"/>
                      </a:cubicBezTo>
                      <a:cubicBezTo>
                        <a:pt x="80658" y="190215"/>
                        <a:pt x="102118" y="288771"/>
                        <a:pt x="121280" y="387824"/>
                      </a:cubicBezTo>
                      <a:cubicBezTo>
                        <a:pt x="139855" y="483810"/>
                        <a:pt x="159783" y="579436"/>
                        <a:pt x="197248" y="670328"/>
                      </a:cubicBezTo>
                      <a:cubicBezTo>
                        <a:pt x="220873" y="728758"/>
                        <a:pt x="295264" y="849361"/>
                        <a:pt x="354866" y="920461"/>
                      </a:cubicBezTo>
                      <a:cubicBezTo>
                        <a:pt x="389717" y="962029"/>
                        <a:pt x="426237" y="1002110"/>
                        <a:pt x="464965" y="1040207"/>
                      </a:cubicBezTo>
                      <a:cubicBezTo>
                        <a:pt x="477363" y="1052425"/>
                        <a:pt x="580293" y="1147240"/>
                        <a:pt x="612213" y="1177717"/>
                      </a:cubicBezTo>
                      <a:cubicBezTo>
                        <a:pt x="670148" y="1232947"/>
                        <a:pt x="727226" y="1289123"/>
                        <a:pt x="775151" y="1353640"/>
                      </a:cubicBezTo>
                      <a:cubicBezTo>
                        <a:pt x="813158" y="1404857"/>
                        <a:pt x="843771" y="1459545"/>
                        <a:pt x="853284" y="1523882"/>
                      </a:cubicBezTo>
                      <a:cubicBezTo>
                        <a:pt x="853419" y="1524739"/>
                        <a:pt x="861129" y="1561708"/>
                        <a:pt x="855178" y="1586370"/>
                      </a:cubicBezTo>
                      <a:cubicBezTo>
                        <a:pt x="847513" y="1612970"/>
                        <a:pt x="841878" y="1640157"/>
                        <a:pt x="829524" y="1665314"/>
                      </a:cubicBezTo>
                      <a:cubicBezTo>
                        <a:pt x="824925" y="1674692"/>
                        <a:pt x="819741" y="1677893"/>
                        <a:pt x="809191" y="1677848"/>
                      </a:cubicBezTo>
                      <a:cubicBezTo>
                        <a:pt x="713835" y="1677487"/>
                        <a:pt x="8972" y="1679787"/>
                        <a:pt x="4058" y="1675008"/>
                      </a:cubicBezTo>
                      <a:cubicBezTo>
                        <a:pt x="406" y="1670815"/>
                        <a:pt x="-3201" y="8341"/>
                        <a:pt x="4825" y="0"/>
                      </a:cubicBezTo>
                      <a:close/>
                    </a:path>
                  </a:pathLst>
                </a:custGeom>
                <a:gradFill>
                  <a:gsLst>
                    <a:gs pos="0">
                      <a:schemeClr val="accent6">
                        <a:lumMod val="50000"/>
                      </a:schemeClr>
                    </a:gs>
                    <a:gs pos="28000">
                      <a:schemeClr val="accent6">
                        <a:lumMod val="75000"/>
                      </a:schemeClr>
                    </a:gs>
                    <a:gs pos="97345">
                      <a:schemeClr val="accent6">
                        <a:lumMod val="60000"/>
                        <a:lumOff val="40000"/>
                      </a:schemeClr>
                    </a:gs>
                    <a:gs pos="70000">
                      <a:schemeClr val="accent6">
                        <a:lumMod val="20000"/>
                        <a:lumOff val="80000"/>
                      </a:schemeClr>
                    </a:gs>
                  </a:gsLst>
                  <a:lin ang="10800000" scaled="1"/>
                </a:gradFill>
                <a:ln w="4493" cap="flat">
                  <a:noFill/>
                  <a:prstDash val="solid"/>
                  <a:miter/>
                </a:ln>
                <a:effectLst>
                  <a:outerShdw blurRad="63500" sx="102000" sy="102000" algn="ctr" rotWithShape="0">
                    <a:schemeClr val="accent4">
                      <a:lumMod val="50000"/>
                      <a:alpha val="40000"/>
                    </a:schemeClr>
                  </a:outerShdw>
                </a:effectLst>
              </p:spPr>
              <p:txBody>
                <a:bodyPr rtlCol="0" anchor="ctr"/>
                <a:lstStyle/>
                <a:p>
                  <a:endParaRPr lang="en-US"/>
                </a:p>
              </p:txBody>
            </p:sp>
            <p:sp>
              <p:nvSpPr>
                <p:cNvPr id="19" name="Freeform: Shape 18">
                  <a:extLst>
                    <a:ext uri="{FF2B5EF4-FFF2-40B4-BE49-F238E27FC236}">
                      <a16:creationId xmlns:a16="http://schemas.microsoft.com/office/drawing/2014/main" id="{599B9649-825B-435F-8194-C9066751EA43}"/>
                    </a:ext>
                  </a:extLst>
                </p:cNvPr>
                <p:cNvSpPr/>
                <p:nvPr/>
              </p:nvSpPr>
              <p:spPr>
                <a:xfrm>
                  <a:off x="6412954"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3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3" y="71595"/>
                        <a:pt x="6199" y="72091"/>
                        <a:pt x="113" y="66636"/>
                      </a:cubicBezTo>
                      <a:cubicBezTo>
                        <a:pt x="113" y="51127"/>
                        <a:pt x="158" y="35617"/>
                        <a:pt x="23"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D106CAF-5C1A-45CD-AE64-E7F022F8470B}"/>
                    </a:ext>
                  </a:extLst>
                </p:cNvPr>
                <p:cNvSpPr/>
                <p:nvPr/>
              </p:nvSpPr>
              <p:spPr>
                <a:xfrm>
                  <a:off x="5928051" y="3474614"/>
                  <a:ext cx="351611" cy="146390"/>
                </a:xfrm>
                <a:custGeom>
                  <a:avLst/>
                  <a:gdLst>
                    <a:gd name="connsiteX0" fmla="*/ 53333 w 519032"/>
                    <a:gd name="connsiteY0" fmla="*/ 0 h 216094"/>
                    <a:gd name="connsiteX1" fmla="*/ 465728 w 519032"/>
                    <a:gd name="connsiteY1" fmla="*/ 180 h 216094"/>
                    <a:gd name="connsiteX2" fmla="*/ 517756 w 519032"/>
                    <a:gd name="connsiteY2" fmla="*/ 201711 h 216094"/>
                    <a:gd name="connsiteX3" fmla="*/ 506079 w 519032"/>
                    <a:gd name="connsiteY3" fmla="*/ 216094 h 216094"/>
                    <a:gd name="connsiteX4" fmla="*/ 13478 w 519032"/>
                    <a:gd name="connsiteY4" fmla="*/ 216094 h 216094"/>
                    <a:gd name="connsiteX5" fmla="*/ 1485 w 519032"/>
                    <a:gd name="connsiteY5" fmla="*/ 200629 h 216094"/>
                    <a:gd name="connsiteX6" fmla="*/ 53333 w 519032"/>
                    <a:gd name="connsiteY6" fmla="*/ 0 h 2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032" h="216094">
                      <a:moveTo>
                        <a:pt x="53333" y="0"/>
                      </a:moveTo>
                      <a:cubicBezTo>
                        <a:pt x="190798" y="45"/>
                        <a:pt x="328263" y="135"/>
                        <a:pt x="465728" y="180"/>
                      </a:cubicBezTo>
                      <a:cubicBezTo>
                        <a:pt x="482950" y="67403"/>
                        <a:pt x="499812" y="134715"/>
                        <a:pt x="517756" y="201711"/>
                      </a:cubicBezTo>
                      <a:cubicBezTo>
                        <a:pt x="521183" y="214606"/>
                        <a:pt x="517846" y="216094"/>
                        <a:pt x="506079" y="216094"/>
                      </a:cubicBezTo>
                      <a:cubicBezTo>
                        <a:pt x="341879" y="215778"/>
                        <a:pt x="177678" y="215733"/>
                        <a:pt x="13478" y="216094"/>
                      </a:cubicBezTo>
                      <a:cubicBezTo>
                        <a:pt x="583" y="216139"/>
                        <a:pt x="-2167" y="213930"/>
                        <a:pt x="1485" y="200629"/>
                      </a:cubicBezTo>
                      <a:cubicBezTo>
                        <a:pt x="17580" y="141342"/>
                        <a:pt x="47517" y="6402"/>
                        <a:pt x="53333" y="0"/>
                      </a:cubicBezTo>
                      <a:close/>
                    </a:path>
                  </a:pathLst>
                </a:custGeom>
                <a:gradFill>
                  <a:gsLst>
                    <a:gs pos="0">
                      <a:schemeClr val="tx1">
                        <a:lumMod val="95000"/>
                        <a:lumOff val="5000"/>
                      </a:schemeClr>
                    </a:gs>
                    <a:gs pos="28000">
                      <a:schemeClr val="tx1">
                        <a:lumMod val="75000"/>
                        <a:lumOff val="25000"/>
                      </a:schemeClr>
                    </a:gs>
                    <a:gs pos="97345">
                      <a:schemeClr val="bg1">
                        <a:lumMod val="75000"/>
                      </a:schemeClr>
                    </a:gs>
                    <a:gs pos="70000">
                      <a:schemeClr val="bg1">
                        <a:lumMod val="95000"/>
                      </a:schemeClr>
                    </a:gs>
                  </a:gsLst>
                  <a:lin ang="10800000" scaled="1"/>
                </a:gradFill>
                <a:ln w="4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7596E70-24DA-4691-B2EC-F1EC0EB84E9D}"/>
                    </a:ext>
                  </a:extLst>
                </p:cNvPr>
                <p:cNvSpPr/>
                <p:nvPr/>
              </p:nvSpPr>
              <p:spPr>
                <a:xfrm>
                  <a:off x="5574536" y="3549412"/>
                  <a:ext cx="219736" cy="48569"/>
                </a:xfrm>
                <a:custGeom>
                  <a:avLst/>
                  <a:gdLst>
                    <a:gd name="connsiteX0" fmla="*/ 2863 w 324365"/>
                    <a:gd name="connsiteY0" fmla="*/ 3427 h 71696"/>
                    <a:gd name="connsiteX1" fmla="*/ 299344 w 324365"/>
                    <a:gd name="connsiteY1" fmla="*/ 2930 h 71696"/>
                    <a:gd name="connsiteX2" fmla="*/ 324366 w 324365"/>
                    <a:gd name="connsiteY2" fmla="*/ 0 h 71696"/>
                    <a:gd name="connsiteX3" fmla="*/ 324186 w 324365"/>
                    <a:gd name="connsiteY3" fmla="*/ 66906 h 71696"/>
                    <a:gd name="connsiteX4" fmla="*/ 303086 w 324365"/>
                    <a:gd name="connsiteY4" fmla="*/ 71595 h 71696"/>
                    <a:gd name="connsiteX5" fmla="*/ 21122 w 324365"/>
                    <a:gd name="connsiteY5" fmla="*/ 71595 h 71696"/>
                    <a:gd name="connsiteX6" fmla="*/ 113 w 324365"/>
                    <a:gd name="connsiteY6" fmla="*/ 66636 h 71696"/>
                    <a:gd name="connsiteX7" fmla="*/ 22 w 324365"/>
                    <a:gd name="connsiteY7" fmla="*/ 20108 h 71696"/>
                    <a:gd name="connsiteX8" fmla="*/ 2863 w 324365"/>
                    <a:gd name="connsiteY8" fmla="*/ 3427 h 71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65" h="71696">
                      <a:moveTo>
                        <a:pt x="2863" y="3427"/>
                      </a:moveTo>
                      <a:cubicBezTo>
                        <a:pt x="101690" y="3246"/>
                        <a:pt x="200517" y="3021"/>
                        <a:pt x="299344" y="2930"/>
                      </a:cubicBezTo>
                      <a:cubicBezTo>
                        <a:pt x="307820" y="2930"/>
                        <a:pt x="316251" y="2886"/>
                        <a:pt x="324366" y="0"/>
                      </a:cubicBezTo>
                      <a:cubicBezTo>
                        <a:pt x="324321" y="22317"/>
                        <a:pt x="324231" y="44634"/>
                        <a:pt x="324186" y="66906"/>
                      </a:cubicBezTo>
                      <a:cubicBezTo>
                        <a:pt x="318054" y="72362"/>
                        <a:pt x="310389" y="71595"/>
                        <a:pt x="303086" y="71595"/>
                      </a:cubicBezTo>
                      <a:cubicBezTo>
                        <a:pt x="209083" y="71731"/>
                        <a:pt x="115125" y="71731"/>
                        <a:pt x="21122" y="71595"/>
                      </a:cubicBezTo>
                      <a:cubicBezTo>
                        <a:pt x="13774" y="71595"/>
                        <a:pt x="6199" y="72091"/>
                        <a:pt x="113" y="66636"/>
                      </a:cubicBezTo>
                      <a:cubicBezTo>
                        <a:pt x="113" y="51127"/>
                        <a:pt x="158" y="35617"/>
                        <a:pt x="22" y="20108"/>
                      </a:cubicBezTo>
                      <a:cubicBezTo>
                        <a:pt x="-68" y="14337"/>
                        <a:pt x="-23" y="8656"/>
                        <a:pt x="2863" y="3427"/>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81D497A5-4DCA-4704-90CF-893E530B0471}"/>
                    </a:ext>
                  </a:extLst>
                </p:cNvPr>
                <p:cNvGrpSpPr/>
                <p:nvPr/>
              </p:nvGrpSpPr>
              <p:grpSpPr>
                <a:xfrm>
                  <a:off x="5575416" y="2099749"/>
                  <a:ext cx="1056756" cy="650063"/>
                  <a:chOff x="5575416" y="2099749"/>
                  <a:chExt cx="1056756" cy="650063"/>
                </a:xfrm>
              </p:grpSpPr>
              <p:sp>
                <p:nvSpPr>
                  <p:cNvPr id="28" name="Freeform: Shape 27">
                    <a:extLst>
                      <a:ext uri="{FF2B5EF4-FFF2-40B4-BE49-F238E27FC236}">
                        <a16:creationId xmlns:a16="http://schemas.microsoft.com/office/drawing/2014/main" id="{63A2EA2E-B234-4CE6-8209-B5D166771C56}"/>
                      </a:ext>
                    </a:extLst>
                  </p:cNvPr>
                  <p:cNvSpPr/>
                  <p:nvPr/>
                </p:nvSpPr>
                <p:spPr>
                  <a:xfrm>
                    <a:off x="5575865" y="2099779"/>
                    <a:ext cx="218256" cy="43003"/>
                  </a:xfrm>
                  <a:custGeom>
                    <a:avLst/>
                    <a:gdLst>
                      <a:gd name="connsiteX0" fmla="*/ 322179 w 322179"/>
                      <a:gd name="connsiteY0" fmla="*/ 63480 h 63479"/>
                      <a:gd name="connsiteX1" fmla="*/ 225 w 322179"/>
                      <a:gd name="connsiteY1" fmla="*/ 63119 h 63479"/>
                      <a:gd name="connsiteX2" fmla="*/ 0 w 322179"/>
                      <a:gd name="connsiteY2" fmla="*/ 271 h 63479"/>
                      <a:gd name="connsiteX3" fmla="*/ 322179 w 322179"/>
                      <a:gd name="connsiteY3" fmla="*/ 0 h 63479"/>
                      <a:gd name="connsiteX4" fmla="*/ 322179 w 322179"/>
                      <a:gd name="connsiteY4" fmla="*/ 6348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179" h="63479">
                        <a:moveTo>
                          <a:pt x="322179" y="63480"/>
                        </a:moveTo>
                        <a:cubicBezTo>
                          <a:pt x="214876" y="63345"/>
                          <a:pt x="107528" y="63255"/>
                          <a:pt x="225" y="63119"/>
                        </a:cubicBezTo>
                        <a:cubicBezTo>
                          <a:pt x="135" y="42155"/>
                          <a:pt x="45" y="21235"/>
                          <a:pt x="0" y="271"/>
                        </a:cubicBezTo>
                        <a:cubicBezTo>
                          <a:pt x="107393" y="180"/>
                          <a:pt x="214786" y="90"/>
                          <a:pt x="322179" y="0"/>
                        </a:cubicBezTo>
                        <a:cubicBezTo>
                          <a:pt x="322179" y="21145"/>
                          <a:pt x="322179" y="42335"/>
                          <a:pt x="322179" y="6348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CED610B-B611-4FA2-846B-5952FC43036F}"/>
                      </a:ext>
                    </a:extLst>
                  </p:cNvPr>
                  <p:cNvSpPr/>
                  <p:nvPr/>
                </p:nvSpPr>
                <p:spPr>
                  <a:xfrm>
                    <a:off x="5575416" y="2213488"/>
                    <a:ext cx="218703" cy="43308"/>
                  </a:xfrm>
                  <a:custGeom>
                    <a:avLst/>
                    <a:gdLst>
                      <a:gd name="connsiteX0" fmla="*/ 752 w 322840"/>
                      <a:gd name="connsiteY0" fmla="*/ 406 h 63930"/>
                      <a:gd name="connsiteX1" fmla="*/ 322841 w 322840"/>
                      <a:gd name="connsiteY1" fmla="*/ 0 h 63930"/>
                      <a:gd name="connsiteX2" fmla="*/ 322841 w 322840"/>
                      <a:gd name="connsiteY2" fmla="*/ 63435 h 63930"/>
                      <a:gd name="connsiteX3" fmla="*/ 3727 w 322840"/>
                      <a:gd name="connsiteY3" fmla="*/ 63931 h 63930"/>
                      <a:gd name="connsiteX4" fmla="*/ 752 w 322840"/>
                      <a:gd name="connsiteY4" fmla="*/ 406 h 63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840" h="63930">
                        <a:moveTo>
                          <a:pt x="752" y="406"/>
                        </a:moveTo>
                        <a:cubicBezTo>
                          <a:pt x="108100" y="271"/>
                          <a:pt x="215493" y="135"/>
                          <a:pt x="322841" y="0"/>
                        </a:cubicBezTo>
                        <a:cubicBezTo>
                          <a:pt x="322841" y="21145"/>
                          <a:pt x="322841" y="42290"/>
                          <a:pt x="322841" y="63435"/>
                        </a:cubicBezTo>
                        <a:cubicBezTo>
                          <a:pt x="216485" y="63615"/>
                          <a:pt x="110084" y="63796"/>
                          <a:pt x="3727" y="63931"/>
                        </a:cubicBezTo>
                        <a:cubicBezTo>
                          <a:pt x="-3306" y="43056"/>
                          <a:pt x="2014" y="21596"/>
                          <a:pt x="752" y="406"/>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4EFE7E7-19D3-415A-9B90-9A1037C0BB7C}"/>
                      </a:ext>
                    </a:extLst>
                  </p:cNvPr>
                  <p:cNvSpPr/>
                  <p:nvPr/>
                </p:nvSpPr>
                <p:spPr>
                  <a:xfrm>
                    <a:off x="5575834" y="2706299"/>
                    <a:ext cx="218286" cy="43513"/>
                  </a:xfrm>
                  <a:custGeom>
                    <a:avLst/>
                    <a:gdLst>
                      <a:gd name="connsiteX0" fmla="*/ 322224 w 322224"/>
                      <a:gd name="connsiteY0" fmla="*/ 63781 h 64232"/>
                      <a:gd name="connsiteX1" fmla="*/ 3111 w 322224"/>
                      <a:gd name="connsiteY1" fmla="*/ 64232 h 64232"/>
                      <a:gd name="connsiteX2" fmla="*/ 0 w 322224"/>
                      <a:gd name="connsiteY2" fmla="*/ 707 h 64232"/>
                      <a:gd name="connsiteX3" fmla="*/ 219475 w 322224"/>
                      <a:gd name="connsiteY3" fmla="*/ 31 h 64232"/>
                      <a:gd name="connsiteX4" fmla="*/ 322134 w 322224"/>
                      <a:gd name="connsiteY4" fmla="*/ 76 h 64232"/>
                      <a:gd name="connsiteX5" fmla="*/ 322224 w 322224"/>
                      <a:gd name="connsiteY5" fmla="*/ 63781 h 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224" h="64232">
                        <a:moveTo>
                          <a:pt x="322224" y="63781"/>
                        </a:moveTo>
                        <a:cubicBezTo>
                          <a:pt x="215868" y="63917"/>
                          <a:pt x="109512" y="64097"/>
                          <a:pt x="3111" y="64232"/>
                        </a:cubicBezTo>
                        <a:cubicBezTo>
                          <a:pt x="-631" y="40022"/>
                          <a:pt x="1488" y="21897"/>
                          <a:pt x="0" y="707"/>
                        </a:cubicBezTo>
                        <a:cubicBezTo>
                          <a:pt x="73173" y="482"/>
                          <a:pt x="146302" y="211"/>
                          <a:pt x="219475" y="31"/>
                        </a:cubicBezTo>
                        <a:cubicBezTo>
                          <a:pt x="253695" y="-59"/>
                          <a:pt x="287915" y="76"/>
                          <a:pt x="322134" y="76"/>
                        </a:cubicBezTo>
                        <a:cubicBezTo>
                          <a:pt x="322179" y="21356"/>
                          <a:pt x="322224" y="42591"/>
                          <a:pt x="322224" y="63781"/>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E7F09A1-62B8-4CEF-B220-E2246AF1D528}"/>
                      </a:ext>
                    </a:extLst>
                  </p:cNvPr>
                  <p:cNvSpPr/>
                  <p:nvPr/>
                </p:nvSpPr>
                <p:spPr>
                  <a:xfrm>
                    <a:off x="6413672" y="2099749"/>
                    <a:ext cx="218438" cy="43004"/>
                  </a:xfrm>
                  <a:custGeom>
                    <a:avLst/>
                    <a:gdLst>
                      <a:gd name="connsiteX0" fmla="*/ 322270 w 322449"/>
                      <a:gd name="connsiteY0" fmla="*/ 63210 h 63480"/>
                      <a:gd name="connsiteX1" fmla="*/ 0 w 322449"/>
                      <a:gd name="connsiteY1" fmla="*/ 63480 h 63480"/>
                      <a:gd name="connsiteX2" fmla="*/ 135 w 322449"/>
                      <a:gd name="connsiteY2" fmla="*/ 0 h 63480"/>
                      <a:gd name="connsiteX3" fmla="*/ 322450 w 322449"/>
                      <a:gd name="connsiteY3" fmla="*/ 451 h 63480"/>
                      <a:gd name="connsiteX4" fmla="*/ 322270 w 322449"/>
                      <a:gd name="connsiteY4" fmla="*/ 63210 h 6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449" h="63480">
                        <a:moveTo>
                          <a:pt x="322270" y="63210"/>
                        </a:moveTo>
                        <a:cubicBezTo>
                          <a:pt x="214831" y="63300"/>
                          <a:pt x="107438" y="63390"/>
                          <a:pt x="0" y="63480"/>
                        </a:cubicBezTo>
                        <a:cubicBezTo>
                          <a:pt x="45" y="42335"/>
                          <a:pt x="90" y="21145"/>
                          <a:pt x="135" y="0"/>
                        </a:cubicBezTo>
                        <a:cubicBezTo>
                          <a:pt x="107574" y="135"/>
                          <a:pt x="215012" y="271"/>
                          <a:pt x="322450" y="451"/>
                        </a:cubicBezTo>
                        <a:cubicBezTo>
                          <a:pt x="322405" y="21371"/>
                          <a:pt x="322315" y="42290"/>
                          <a:pt x="322270" y="6321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86E6E08-705D-4682-AE5E-41D20FB0BE79}"/>
                      </a:ext>
                    </a:extLst>
                  </p:cNvPr>
                  <p:cNvSpPr/>
                  <p:nvPr/>
                </p:nvSpPr>
                <p:spPr>
                  <a:xfrm>
                    <a:off x="6413703" y="2213488"/>
                    <a:ext cx="218377" cy="43003"/>
                  </a:xfrm>
                  <a:custGeom>
                    <a:avLst/>
                    <a:gdLst>
                      <a:gd name="connsiteX0" fmla="*/ 45 w 322359"/>
                      <a:gd name="connsiteY0" fmla="*/ 0 h 63479"/>
                      <a:gd name="connsiteX1" fmla="*/ 322360 w 322359"/>
                      <a:gd name="connsiteY1" fmla="*/ 406 h 63479"/>
                      <a:gd name="connsiteX2" fmla="*/ 322270 w 322359"/>
                      <a:gd name="connsiteY2" fmla="*/ 63164 h 63479"/>
                      <a:gd name="connsiteX3" fmla="*/ 0 w 322359"/>
                      <a:gd name="connsiteY3" fmla="*/ 63480 h 63479"/>
                      <a:gd name="connsiteX4" fmla="*/ 45 w 322359"/>
                      <a:gd name="connsiteY4" fmla="*/ 0 h 6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359" h="63479">
                        <a:moveTo>
                          <a:pt x="45" y="0"/>
                        </a:moveTo>
                        <a:cubicBezTo>
                          <a:pt x="107483" y="135"/>
                          <a:pt x="214922" y="271"/>
                          <a:pt x="322360" y="406"/>
                        </a:cubicBezTo>
                        <a:cubicBezTo>
                          <a:pt x="322315" y="21325"/>
                          <a:pt x="322270" y="42245"/>
                          <a:pt x="322270" y="63164"/>
                        </a:cubicBezTo>
                        <a:cubicBezTo>
                          <a:pt x="214831" y="63255"/>
                          <a:pt x="107438" y="63390"/>
                          <a:pt x="0" y="63480"/>
                        </a:cubicBezTo>
                        <a:cubicBezTo>
                          <a:pt x="0" y="42290"/>
                          <a:pt x="45" y="21145"/>
                          <a:pt x="45" y="0"/>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5A3AC36-0D32-46D4-A8D1-F0CFA1C3DDA5}"/>
                      </a:ext>
                    </a:extLst>
                  </p:cNvPr>
                  <p:cNvSpPr/>
                  <p:nvPr/>
                </p:nvSpPr>
                <p:spPr>
                  <a:xfrm>
                    <a:off x="6413672" y="2706412"/>
                    <a:ext cx="218500" cy="43065"/>
                  </a:xfrm>
                  <a:custGeom>
                    <a:avLst/>
                    <a:gdLst>
                      <a:gd name="connsiteX0" fmla="*/ 322224 w 322540"/>
                      <a:gd name="connsiteY0" fmla="*/ 63345 h 63570"/>
                      <a:gd name="connsiteX1" fmla="*/ 0 w 322540"/>
                      <a:gd name="connsiteY1" fmla="*/ 63570 h 63570"/>
                      <a:gd name="connsiteX2" fmla="*/ 135 w 322540"/>
                      <a:gd name="connsiteY2" fmla="*/ 0 h 63570"/>
                      <a:gd name="connsiteX3" fmla="*/ 322540 w 322540"/>
                      <a:gd name="connsiteY3" fmla="*/ 496 h 63570"/>
                      <a:gd name="connsiteX4" fmla="*/ 322224 w 322540"/>
                      <a:gd name="connsiteY4" fmla="*/ 63345 h 63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540" h="63570">
                        <a:moveTo>
                          <a:pt x="322224" y="63345"/>
                        </a:moveTo>
                        <a:cubicBezTo>
                          <a:pt x="214831" y="63435"/>
                          <a:pt x="107393" y="63525"/>
                          <a:pt x="0" y="63570"/>
                        </a:cubicBezTo>
                        <a:cubicBezTo>
                          <a:pt x="45" y="42380"/>
                          <a:pt x="90" y="21190"/>
                          <a:pt x="135" y="0"/>
                        </a:cubicBezTo>
                        <a:cubicBezTo>
                          <a:pt x="107619" y="180"/>
                          <a:pt x="215057" y="316"/>
                          <a:pt x="322540" y="496"/>
                        </a:cubicBezTo>
                        <a:cubicBezTo>
                          <a:pt x="322405" y="21461"/>
                          <a:pt x="322315" y="42380"/>
                          <a:pt x="322224" y="63345"/>
                        </a:cubicBezTo>
                        <a:close/>
                      </a:path>
                    </a:pathLst>
                  </a:custGeom>
                  <a:gradFill>
                    <a:gsLst>
                      <a:gs pos="0">
                        <a:schemeClr val="tx1">
                          <a:lumMod val="95000"/>
                          <a:lumOff val="5000"/>
                        </a:schemeClr>
                      </a:gs>
                      <a:gs pos="35000">
                        <a:schemeClr val="tx1">
                          <a:lumMod val="65000"/>
                          <a:lumOff val="35000"/>
                        </a:schemeClr>
                      </a:gs>
                      <a:gs pos="81410">
                        <a:schemeClr val="bg1">
                          <a:lumMod val="75000"/>
                        </a:schemeClr>
                      </a:gs>
                      <a:gs pos="100000">
                        <a:schemeClr val="tx1">
                          <a:lumMod val="50000"/>
                          <a:lumOff val="50000"/>
                        </a:schemeClr>
                      </a:gs>
                    </a:gsLst>
                    <a:lin ang="10800000" scaled="1"/>
                  </a:gradFill>
                  <a:ln w="4493" cap="flat">
                    <a:noFill/>
                    <a:prstDash val="solid"/>
                    <a:miter/>
                  </a:ln>
                </p:spPr>
                <p:txBody>
                  <a:bodyPr rtlCol="0" anchor="ctr"/>
                  <a:lstStyle/>
                  <a:p>
                    <a:endParaRPr lang="en-US"/>
                  </a:p>
                </p:txBody>
              </p:sp>
            </p:grpSp>
            <p:sp>
              <p:nvSpPr>
                <p:cNvPr id="23" name="Freeform: Shape 22">
                  <a:extLst>
                    <a:ext uri="{FF2B5EF4-FFF2-40B4-BE49-F238E27FC236}">
                      <a16:creationId xmlns:a16="http://schemas.microsoft.com/office/drawing/2014/main" id="{7239913D-A795-4B1A-A0EF-768B2B5E9013}"/>
                    </a:ext>
                  </a:extLst>
                </p:cNvPr>
                <p:cNvSpPr/>
                <p:nvPr/>
              </p:nvSpPr>
              <p:spPr>
                <a:xfrm>
                  <a:off x="6508323" y="3196189"/>
                  <a:ext cx="125071" cy="120489"/>
                </a:xfrm>
                <a:custGeom>
                  <a:avLst/>
                  <a:gdLst>
                    <a:gd name="connsiteX0" fmla="*/ 32552 w 184624"/>
                    <a:gd name="connsiteY0" fmla="*/ 175292 h 177861"/>
                    <a:gd name="connsiteX1" fmla="*/ 42876 w 184624"/>
                    <a:gd name="connsiteY1" fmla="*/ 123489 h 177861"/>
                    <a:gd name="connsiteX2" fmla="*/ 37150 w 184624"/>
                    <a:gd name="connsiteY2" fmla="*/ 103831 h 177861"/>
                    <a:gd name="connsiteX3" fmla="*/ 0 w 184624"/>
                    <a:gd name="connsiteY3" fmla="*/ 70063 h 177861"/>
                    <a:gd name="connsiteX4" fmla="*/ 2705 w 184624"/>
                    <a:gd name="connsiteY4" fmla="*/ 65058 h 177861"/>
                    <a:gd name="connsiteX5" fmla="*/ 51848 w 184624"/>
                    <a:gd name="connsiteY5" fmla="*/ 59377 h 177861"/>
                    <a:gd name="connsiteX6" fmla="*/ 68845 w 184624"/>
                    <a:gd name="connsiteY6" fmla="*/ 48241 h 177861"/>
                    <a:gd name="connsiteX7" fmla="*/ 93687 w 184624"/>
                    <a:gd name="connsiteY7" fmla="*/ 0 h 177861"/>
                    <a:gd name="connsiteX8" fmla="*/ 116410 w 184624"/>
                    <a:gd name="connsiteY8" fmla="*/ 48737 h 177861"/>
                    <a:gd name="connsiteX9" fmla="*/ 131063 w 184624"/>
                    <a:gd name="connsiteY9" fmla="*/ 60369 h 177861"/>
                    <a:gd name="connsiteX10" fmla="*/ 184624 w 184624"/>
                    <a:gd name="connsiteY10" fmla="*/ 69612 h 177861"/>
                    <a:gd name="connsiteX11" fmla="*/ 147789 w 184624"/>
                    <a:gd name="connsiteY11" fmla="*/ 104102 h 177861"/>
                    <a:gd name="connsiteX12" fmla="*/ 139719 w 184624"/>
                    <a:gd name="connsiteY12" fmla="*/ 128944 h 177861"/>
                    <a:gd name="connsiteX13" fmla="*/ 147203 w 184624"/>
                    <a:gd name="connsiteY13" fmla="*/ 177861 h 177861"/>
                    <a:gd name="connsiteX14" fmla="*/ 100585 w 184624"/>
                    <a:gd name="connsiteY14" fmla="*/ 151757 h 177861"/>
                    <a:gd name="connsiteX15" fmla="*/ 80207 w 184624"/>
                    <a:gd name="connsiteY15" fmla="*/ 151396 h 177861"/>
                    <a:gd name="connsiteX16" fmla="*/ 32552 w 184624"/>
                    <a:gd name="connsiteY16" fmla="*/ 175292 h 17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624" h="177861">
                      <a:moveTo>
                        <a:pt x="32552" y="175292"/>
                      </a:moveTo>
                      <a:cubicBezTo>
                        <a:pt x="36339" y="156175"/>
                        <a:pt x="39359" y="139764"/>
                        <a:pt x="42876" y="123489"/>
                      </a:cubicBezTo>
                      <a:cubicBezTo>
                        <a:pt x="44544" y="115689"/>
                        <a:pt x="43733" y="109467"/>
                        <a:pt x="37150" y="103831"/>
                      </a:cubicBezTo>
                      <a:cubicBezTo>
                        <a:pt x="24436" y="92966"/>
                        <a:pt x="12353" y="81379"/>
                        <a:pt x="0" y="70063"/>
                      </a:cubicBezTo>
                      <a:cubicBezTo>
                        <a:pt x="902" y="68395"/>
                        <a:pt x="1803" y="66726"/>
                        <a:pt x="2705" y="65058"/>
                      </a:cubicBezTo>
                      <a:cubicBezTo>
                        <a:pt x="19071" y="63074"/>
                        <a:pt x="35392" y="60595"/>
                        <a:pt x="51848" y="59377"/>
                      </a:cubicBezTo>
                      <a:cubicBezTo>
                        <a:pt x="60189" y="58746"/>
                        <a:pt x="65193" y="55861"/>
                        <a:pt x="68845" y="48241"/>
                      </a:cubicBezTo>
                      <a:cubicBezTo>
                        <a:pt x="76239" y="32777"/>
                        <a:pt x="84535" y="17674"/>
                        <a:pt x="93687" y="0"/>
                      </a:cubicBezTo>
                      <a:cubicBezTo>
                        <a:pt x="101983" y="17674"/>
                        <a:pt x="109512" y="33093"/>
                        <a:pt x="116410" y="48737"/>
                      </a:cubicBezTo>
                      <a:cubicBezTo>
                        <a:pt x="119386" y="55500"/>
                        <a:pt x="122812" y="59422"/>
                        <a:pt x="131063" y="60369"/>
                      </a:cubicBezTo>
                      <a:cubicBezTo>
                        <a:pt x="148150" y="62398"/>
                        <a:pt x="165012" y="66140"/>
                        <a:pt x="184624" y="69612"/>
                      </a:cubicBezTo>
                      <a:cubicBezTo>
                        <a:pt x="171369" y="82145"/>
                        <a:pt x="160143" y="93868"/>
                        <a:pt x="147789" y="104102"/>
                      </a:cubicBezTo>
                      <a:cubicBezTo>
                        <a:pt x="139223" y="111180"/>
                        <a:pt x="137645" y="118619"/>
                        <a:pt x="139719" y="128944"/>
                      </a:cubicBezTo>
                      <a:cubicBezTo>
                        <a:pt x="142830" y="144273"/>
                        <a:pt x="144543" y="159872"/>
                        <a:pt x="147203" y="177861"/>
                      </a:cubicBezTo>
                      <a:cubicBezTo>
                        <a:pt x="130296" y="168484"/>
                        <a:pt x="115193" y="160549"/>
                        <a:pt x="100585" y="151757"/>
                      </a:cubicBezTo>
                      <a:cubicBezTo>
                        <a:pt x="93417" y="147474"/>
                        <a:pt x="87465" y="147474"/>
                        <a:pt x="80207" y="151396"/>
                      </a:cubicBezTo>
                      <a:cubicBezTo>
                        <a:pt x="65419" y="159377"/>
                        <a:pt x="50270" y="166455"/>
                        <a:pt x="32552" y="175292"/>
                      </a:cubicBezTo>
                      <a:close/>
                    </a:path>
                  </a:pathLst>
                </a:custGeom>
                <a:solidFill>
                  <a:schemeClr val="accent1"/>
                </a:solidFill>
                <a:ln w="4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AE64A7A-C2A9-4252-BAE1-765B6FD1A968}"/>
                    </a:ext>
                  </a:extLst>
                </p:cNvPr>
                <p:cNvSpPr/>
                <p:nvPr/>
              </p:nvSpPr>
              <p:spPr>
                <a:xfrm>
                  <a:off x="6011967" y="2112695"/>
                  <a:ext cx="184610" cy="75196"/>
                </a:xfrm>
                <a:custGeom>
                  <a:avLst/>
                  <a:gdLst>
                    <a:gd name="connsiteX0" fmla="*/ 272514 w 272513"/>
                    <a:gd name="connsiteY0" fmla="*/ 46264 h 111001"/>
                    <a:gd name="connsiteX1" fmla="*/ 270034 w 272513"/>
                    <a:gd name="connsiteY1" fmla="*/ 52982 h 111001"/>
                    <a:gd name="connsiteX2" fmla="*/ 249385 w 272513"/>
                    <a:gd name="connsiteY2" fmla="*/ 102395 h 111001"/>
                    <a:gd name="connsiteX3" fmla="*/ 233605 w 272513"/>
                    <a:gd name="connsiteY3" fmla="*/ 109068 h 111001"/>
                    <a:gd name="connsiteX4" fmla="*/ 144111 w 272513"/>
                    <a:gd name="connsiteY4" fmla="*/ 85623 h 111001"/>
                    <a:gd name="connsiteX5" fmla="*/ 41948 w 272513"/>
                    <a:gd name="connsiteY5" fmla="*/ 108617 h 111001"/>
                    <a:gd name="connsiteX6" fmla="*/ 22922 w 272513"/>
                    <a:gd name="connsiteY6" fmla="*/ 100501 h 111001"/>
                    <a:gd name="connsiteX7" fmla="*/ 2768 w 272513"/>
                    <a:gd name="connsiteY7" fmla="*/ 56002 h 111001"/>
                    <a:gd name="connsiteX8" fmla="*/ 7638 w 272513"/>
                    <a:gd name="connsiteY8" fmla="*/ 37698 h 111001"/>
                    <a:gd name="connsiteX9" fmla="*/ 263001 w 272513"/>
                    <a:gd name="connsiteY9" fmla="*/ 38013 h 111001"/>
                    <a:gd name="connsiteX10" fmla="*/ 272514 w 272513"/>
                    <a:gd name="connsiteY10" fmla="*/ 46264 h 11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513" h="111001">
                      <a:moveTo>
                        <a:pt x="272514" y="46264"/>
                      </a:moveTo>
                      <a:cubicBezTo>
                        <a:pt x="271477" y="49059"/>
                        <a:pt x="270846" y="51043"/>
                        <a:pt x="270034" y="52982"/>
                      </a:cubicBezTo>
                      <a:cubicBezTo>
                        <a:pt x="263091" y="69438"/>
                        <a:pt x="255517" y="85668"/>
                        <a:pt x="249385" y="102395"/>
                      </a:cubicBezTo>
                      <a:cubicBezTo>
                        <a:pt x="246049" y="111457"/>
                        <a:pt x="242622" y="112629"/>
                        <a:pt x="233605" y="109068"/>
                      </a:cubicBezTo>
                      <a:cubicBezTo>
                        <a:pt x="204796" y="97571"/>
                        <a:pt x="175580" y="87201"/>
                        <a:pt x="144111" y="85623"/>
                      </a:cubicBezTo>
                      <a:cubicBezTo>
                        <a:pt x="107907" y="83820"/>
                        <a:pt x="74499" y="94956"/>
                        <a:pt x="41948" y="108617"/>
                      </a:cubicBezTo>
                      <a:cubicBezTo>
                        <a:pt x="30812" y="113306"/>
                        <a:pt x="26934" y="111322"/>
                        <a:pt x="22922" y="100501"/>
                      </a:cubicBezTo>
                      <a:cubicBezTo>
                        <a:pt x="17331" y="85263"/>
                        <a:pt x="10117" y="70520"/>
                        <a:pt x="2768" y="56002"/>
                      </a:cubicBezTo>
                      <a:cubicBezTo>
                        <a:pt x="-1379" y="47752"/>
                        <a:pt x="-1695" y="43243"/>
                        <a:pt x="7638" y="37698"/>
                      </a:cubicBezTo>
                      <a:cubicBezTo>
                        <a:pt x="92984" y="-12888"/>
                        <a:pt x="177970" y="-12347"/>
                        <a:pt x="263001" y="38013"/>
                      </a:cubicBezTo>
                      <a:cubicBezTo>
                        <a:pt x="266698" y="40222"/>
                        <a:pt x="272243" y="41079"/>
                        <a:pt x="272514" y="46264"/>
                      </a:cubicBezTo>
                      <a:close/>
                    </a:path>
                  </a:pathLst>
                </a:custGeom>
                <a:solidFill>
                  <a:srgbClr val="273248"/>
                </a:solidFill>
                <a:ln w="449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C6137D7-4191-4F69-8EE4-8CCE47F66E9B}"/>
                    </a:ext>
                  </a:extLst>
                </p:cNvPr>
                <p:cNvSpPr/>
                <p:nvPr/>
              </p:nvSpPr>
              <p:spPr>
                <a:xfrm>
                  <a:off x="5574521" y="3196250"/>
                  <a:ext cx="125498" cy="120337"/>
                </a:xfrm>
                <a:custGeom>
                  <a:avLst/>
                  <a:gdLst>
                    <a:gd name="connsiteX0" fmla="*/ 0 w 185255"/>
                    <a:gd name="connsiteY0" fmla="*/ 69521 h 177636"/>
                    <a:gd name="connsiteX1" fmla="*/ 54193 w 185255"/>
                    <a:gd name="connsiteY1" fmla="*/ 60189 h 177636"/>
                    <a:gd name="connsiteX2" fmla="*/ 67898 w 185255"/>
                    <a:gd name="connsiteY2" fmla="*/ 49639 h 177636"/>
                    <a:gd name="connsiteX3" fmla="*/ 90892 w 185255"/>
                    <a:gd name="connsiteY3" fmla="*/ 0 h 177636"/>
                    <a:gd name="connsiteX4" fmla="*/ 114787 w 185255"/>
                    <a:gd name="connsiteY4" fmla="*/ 45717 h 177636"/>
                    <a:gd name="connsiteX5" fmla="*/ 134985 w 185255"/>
                    <a:gd name="connsiteY5" fmla="*/ 59467 h 177636"/>
                    <a:gd name="connsiteX6" fmla="*/ 185255 w 185255"/>
                    <a:gd name="connsiteY6" fmla="*/ 65238 h 177636"/>
                    <a:gd name="connsiteX7" fmla="*/ 149458 w 185255"/>
                    <a:gd name="connsiteY7" fmla="*/ 101757 h 177636"/>
                    <a:gd name="connsiteX8" fmla="*/ 142379 w 185255"/>
                    <a:gd name="connsiteY8" fmla="*/ 125337 h 177636"/>
                    <a:gd name="connsiteX9" fmla="*/ 152208 w 185255"/>
                    <a:gd name="connsiteY9" fmla="*/ 175156 h 177636"/>
                    <a:gd name="connsiteX10" fmla="*/ 118394 w 185255"/>
                    <a:gd name="connsiteY10" fmla="*/ 157979 h 177636"/>
                    <a:gd name="connsiteX11" fmla="*/ 70017 w 185255"/>
                    <a:gd name="connsiteY11" fmla="*/ 159557 h 177636"/>
                    <a:gd name="connsiteX12" fmla="*/ 37781 w 185255"/>
                    <a:gd name="connsiteY12" fmla="*/ 177636 h 177636"/>
                    <a:gd name="connsiteX13" fmla="*/ 44860 w 185255"/>
                    <a:gd name="connsiteY13" fmla="*/ 129891 h 177636"/>
                    <a:gd name="connsiteX14" fmla="*/ 35482 w 185255"/>
                    <a:gd name="connsiteY14" fmla="*/ 102524 h 177636"/>
                    <a:gd name="connsiteX15" fmla="*/ 0 w 185255"/>
                    <a:gd name="connsiteY15" fmla="*/ 69521 h 17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5255" h="177636">
                      <a:moveTo>
                        <a:pt x="0" y="69521"/>
                      </a:moveTo>
                      <a:cubicBezTo>
                        <a:pt x="20063" y="65960"/>
                        <a:pt x="37060" y="62308"/>
                        <a:pt x="54193" y="60189"/>
                      </a:cubicBezTo>
                      <a:cubicBezTo>
                        <a:pt x="61722" y="59242"/>
                        <a:pt x="65103" y="55906"/>
                        <a:pt x="67898" y="49639"/>
                      </a:cubicBezTo>
                      <a:cubicBezTo>
                        <a:pt x="74887" y="33904"/>
                        <a:pt x="82326" y="18350"/>
                        <a:pt x="90892" y="0"/>
                      </a:cubicBezTo>
                      <a:cubicBezTo>
                        <a:pt x="99729" y="16682"/>
                        <a:pt x="108069" y="30838"/>
                        <a:pt x="114787" y="45717"/>
                      </a:cubicBezTo>
                      <a:cubicBezTo>
                        <a:pt x="119025" y="55139"/>
                        <a:pt x="124616" y="58972"/>
                        <a:pt x="134985" y="59467"/>
                      </a:cubicBezTo>
                      <a:cubicBezTo>
                        <a:pt x="150630" y="60234"/>
                        <a:pt x="166184" y="62939"/>
                        <a:pt x="185255" y="65238"/>
                      </a:cubicBezTo>
                      <a:cubicBezTo>
                        <a:pt x="171955" y="78944"/>
                        <a:pt x="161270" y="90937"/>
                        <a:pt x="149458" y="101757"/>
                      </a:cubicBezTo>
                      <a:cubicBezTo>
                        <a:pt x="141928" y="108655"/>
                        <a:pt x="139900" y="115508"/>
                        <a:pt x="142379" y="125337"/>
                      </a:cubicBezTo>
                      <a:cubicBezTo>
                        <a:pt x="146166" y="140531"/>
                        <a:pt x="148556" y="156085"/>
                        <a:pt x="152208" y="175156"/>
                      </a:cubicBezTo>
                      <a:cubicBezTo>
                        <a:pt x="139043" y="168574"/>
                        <a:pt x="127862" y="164561"/>
                        <a:pt x="118394" y="157979"/>
                      </a:cubicBezTo>
                      <a:cubicBezTo>
                        <a:pt x="101352" y="146121"/>
                        <a:pt x="86248" y="147474"/>
                        <a:pt x="70017" y="159557"/>
                      </a:cubicBezTo>
                      <a:cubicBezTo>
                        <a:pt x="60910" y="166320"/>
                        <a:pt x="50135" y="170828"/>
                        <a:pt x="37781" y="177636"/>
                      </a:cubicBezTo>
                      <a:cubicBezTo>
                        <a:pt x="40261" y="160323"/>
                        <a:pt x="41569" y="144859"/>
                        <a:pt x="44860" y="129891"/>
                      </a:cubicBezTo>
                      <a:cubicBezTo>
                        <a:pt x="47475" y="118123"/>
                        <a:pt x="44860" y="110143"/>
                        <a:pt x="35482" y="102524"/>
                      </a:cubicBezTo>
                      <a:cubicBezTo>
                        <a:pt x="23805" y="93056"/>
                        <a:pt x="13255" y="82010"/>
                        <a:pt x="0" y="69521"/>
                      </a:cubicBezTo>
                      <a:close/>
                    </a:path>
                  </a:pathLst>
                </a:custGeom>
                <a:solidFill>
                  <a:schemeClr val="accent1"/>
                </a:solidFill>
                <a:ln w="449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8A3BA35-B7C2-4F3E-BFAB-88FD7A247B94}"/>
                    </a:ext>
                  </a:extLst>
                </p:cNvPr>
                <p:cNvSpPr/>
                <p:nvPr/>
              </p:nvSpPr>
              <p:spPr>
                <a:xfrm>
                  <a:off x="5926763" y="1735188"/>
                  <a:ext cx="354304" cy="1739330"/>
                </a:xfrm>
                <a:custGeom>
                  <a:avLst/>
                  <a:gdLst>
                    <a:gd name="connsiteX0" fmla="*/ 522272 w 523007"/>
                    <a:gd name="connsiteY0" fmla="*/ 2567437 h 2567521"/>
                    <a:gd name="connsiteX1" fmla="*/ 906 w 523007"/>
                    <a:gd name="connsiteY1" fmla="*/ 2567437 h 2567521"/>
                    <a:gd name="connsiteX2" fmla="*/ 4 w 523007"/>
                    <a:gd name="connsiteY2" fmla="*/ 637607 h 2567521"/>
                    <a:gd name="connsiteX3" fmla="*/ 29490 w 523007"/>
                    <a:gd name="connsiteY3" fmla="*/ 498113 h 2567521"/>
                    <a:gd name="connsiteX4" fmla="*/ 212040 w 523007"/>
                    <a:gd name="connsiteY4" fmla="*/ 79993 h 2567521"/>
                    <a:gd name="connsiteX5" fmla="*/ 248108 w 523007"/>
                    <a:gd name="connsiteY5" fmla="*/ 13357 h 2567521"/>
                    <a:gd name="connsiteX6" fmla="*/ 275159 w 523007"/>
                    <a:gd name="connsiteY6" fmla="*/ 13627 h 2567521"/>
                    <a:gd name="connsiteX7" fmla="*/ 330163 w 523007"/>
                    <a:gd name="connsiteY7" fmla="*/ 125484 h 2567521"/>
                    <a:gd name="connsiteX8" fmla="*/ 498061 w 523007"/>
                    <a:gd name="connsiteY8" fmla="*/ 508708 h 2567521"/>
                    <a:gd name="connsiteX9" fmla="*/ 522993 w 523007"/>
                    <a:gd name="connsiteY9" fmla="*/ 628229 h 2567521"/>
                    <a:gd name="connsiteX10" fmla="*/ 522272 w 523007"/>
                    <a:gd name="connsiteY10" fmla="*/ 2567437 h 256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3007" h="2567521">
                      <a:moveTo>
                        <a:pt x="522272" y="2567437"/>
                      </a:moveTo>
                      <a:cubicBezTo>
                        <a:pt x="504057" y="2567572"/>
                        <a:pt x="18985" y="2567527"/>
                        <a:pt x="906" y="2567437"/>
                      </a:cubicBezTo>
                      <a:cubicBezTo>
                        <a:pt x="1852" y="2520638"/>
                        <a:pt x="410" y="722503"/>
                        <a:pt x="4" y="637607"/>
                      </a:cubicBezTo>
                      <a:cubicBezTo>
                        <a:pt x="-222" y="588870"/>
                        <a:pt x="9337" y="542387"/>
                        <a:pt x="29490" y="498113"/>
                      </a:cubicBezTo>
                      <a:cubicBezTo>
                        <a:pt x="92474" y="359656"/>
                        <a:pt x="151040" y="219306"/>
                        <a:pt x="212040" y="79993"/>
                      </a:cubicBezTo>
                      <a:cubicBezTo>
                        <a:pt x="222184" y="56819"/>
                        <a:pt x="234718" y="34817"/>
                        <a:pt x="248108" y="13357"/>
                      </a:cubicBezTo>
                      <a:cubicBezTo>
                        <a:pt x="259199" y="-4407"/>
                        <a:pt x="263933" y="-4587"/>
                        <a:pt x="275159" y="13627"/>
                      </a:cubicBezTo>
                      <a:cubicBezTo>
                        <a:pt x="297026" y="49154"/>
                        <a:pt x="314023" y="87161"/>
                        <a:pt x="330163" y="125484"/>
                      </a:cubicBezTo>
                      <a:cubicBezTo>
                        <a:pt x="384356" y="254022"/>
                        <a:pt x="441298" y="381297"/>
                        <a:pt x="498061" y="508708"/>
                      </a:cubicBezTo>
                      <a:cubicBezTo>
                        <a:pt x="515103" y="546941"/>
                        <a:pt x="523399" y="586255"/>
                        <a:pt x="522993" y="628229"/>
                      </a:cubicBezTo>
                      <a:cubicBezTo>
                        <a:pt x="522181" y="716236"/>
                        <a:pt x="522362" y="2563740"/>
                        <a:pt x="522272" y="2567437"/>
                      </a:cubicBezTo>
                      <a:close/>
                    </a:path>
                  </a:pathLst>
                </a:custGeom>
                <a:gradFill flip="none" rotWithShape="1">
                  <a:gsLst>
                    <a:gs pos="0">
                      <a:schemeClr val="accent3">
                        <a:lumMod val="50000"/>
                      </a:schemeClr>
                    </a:gs>
                    <a:gs pos="35000">
                      <a:schemeClr val="accent3">
                        <a:lumMod val="75000"/>
                      </a:schemeClr>
                    </a:gs>
                    <a:gs pos="73480">
                      <a:schemeClr val="accent3">
                        <a:lumMod val="40000"/>
                        <a:lumOff val="60000"/>
                      </a:schemeClr>
                    </a:gs>
                    <a:gs pos="100000">
                      <a:schemeClr val="accent3">
                        <a:lumMod val="60000"/>
                        <a:lumOff val="40000"/>
                      </a:schemeClr>
                    </a:gs>
                  </a:gsLst>
                  <a:lin ang="10800000" scaled="1"/>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Freeform: Shape 26">
                  <a:extLst>
                    <a:ext uri="{FF2B5EF4-FFF2-40B4-BE49-F238E27FC236}">
                      <a16:creationId xmlns:a16="http://schemas.microsoft.com/office/drawing/2014/main" id="{13573DF1-DF54-4664-81CD-D87E5E280CCB}"/>
                    </a:ext>
                  </a:extLst>
                </p:cNvPr>
                <p:cNvSpPr/>
                <p:nvPr/>
              </p:nvSpPr>
              <p:spPr>
                <a:xfrm>
                  <a:off x="5915520" y="913710"/>
                  <a:ext cx="376997" cy="279137"/>
                </a:xfrm>
                <a:custGeom>
                  <a:avLst/>
                  <a:gdLst>
                    <a:gd name="connsiteX0" fmla="*/ 197107 w 405271"/>
                    <a:gd name="connsiteY0" fmla="*/ 0 h 300072"/>
                    <a:gd name="connsiteX1" fmla="*/ 205689 w 405271"/>
                    <a:gd name="connsiteY1" fmla="*/ 0 h 300072"/>
                    <a:gd name="connsiteX2" fmla="*/ 218334 w 405271"/>
                    <a:gd name="connsiteY2" fmla="*/ 11301 h 300072"/>
                    <a:gd name="connsiteX3" fmla="*/ 395984 w 405271"/>
                    <a:gd name="connsiteY3" fmla="*/ 264008 h 300072"/>
                    <a:gd name="connsiteX4" fmla="*/ 405271 w 405271"/>
                    <a:gd name="connsiteY4" fmla="*/ 281638 h 300072"/>
                    <a:gd name="connsiteX5" fmla="*/ 222407 w 405271"/>
                    <a:gd name="connsiteY5" fmla="*/ 300072 h 300072"/>
                    <a:gd name="connsiteX6" fmla="*/ 0 w 405271"/>
                    <a:gd name="connsiteY6" fmla="*/ 277652 h 300072"/>
                    <a:gd name="connsiteX7" fmla="*/ 22470 w 405271"/>
                    <a:gd name="connsiteY7" fmla="*/ 237937 h 300072"/>
                    <a:gd name="connsiteX8" fmla="*/ 172032 w 405271"/>
                    <a:gd name="connsiteY8" fmla="*/ 28893 h 300072"/>
                    <a:gd name="connsiteX9" fmla="*/ 197107 w 405271"/>
                    <a:gd name="connsiteY9" fmla="*/ 0 h 30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5271" h="300072">
                      <a:moveTo>
                        <a:pt x="197107" y="0"/>
                      </a:moveTo>
                      <a:cubicBezTo>
                        <a:pt x="199978" y="0"/>
                        <a:pt x="202818" y="0"/>
                        <a:pt x="205689" y="0"/>
                      </a:cubicBezTo>
                      <a:cubicBezTo>
                        <a:pt x="210332" y="3268"/>
                        <a:pt x="214608" y="6842"/>
                        <a:pt x="218334" y="11301"/>
                      </a:cubicBezTo>
                      <a:cubicBezTo>
                        <a:pt x="285054" y="91169"/>
                        <a:pt x="344314" y="175374"/>
                        <a:pt x="395984" y="264008"/>
                      </a:cubicBezTo>
                      <a:lnTo>
                        <a:pt x="405271" y="281638"/>
                      </a:lnTo>
                      <a:lnTo>
                        <a:pt x="222407" y="300072"/>
                      </a:lnTo>
                      <a:lnTo>
                        <a:pt x="0" y="277652"/>
                      </a:lnTo>
                      <a:lnTo>
                        <a:pt x="22470" y="237937"/>
                      </a:lnTo>
                      <a:cubicBezTo>
                        <a:pt x="67294" y="165173"/>
                        <a:pt x="117407" y="95674"/>
                        <a:pt x="172032" y="28893"/>
                      </a:cubicBezTo>
                      <a:cubicBezTo>
                        <a:pt x="180095" y="19028"/>
                        <a:pt x="188739" y="9621"/>
                        <a:pt x="197107" y="0"/>
                      </a:cubicBezTo>
                      <a:close/>
                    </a:path>
                  </a:pathLst>
                </a:custGeom>
                <a:gradFill flip="none" rotWithShape="1">
                  <a:gsLst>
                    <a:gs pos="62000">
                      <a:schemeClr val="accent3">
                        <a:lumMod val="40000"/>
                        <a:lumOff val="60000"/>
                      </a:schemeClr>
                    </a:gs>
                    <a:gs pos="0">
                      <a:schemeClr val="accent3">
                        <a:lumMod val="50000"/>
                      </a:schemeClr>
                    </a:gs>
                    <a:gs pos="35000">
                      <a:schemeClr val="accent3">
                        <a:lumMod val="75000"/>
                      </a:schemeClr>
                    </a:gs>
                    <a:gs pos="100000">
                      <a:schemeClr val="accent3">
                        <a:lumMod val="60000"/>
                        <a:lumOff val="40000"/>
                      </a:schemeClr>
                    </a:gs>
                  </a:gsLst>
                  <a:lin ang="12000000" scaled="0"/>
                  <a:tileRect/>
                </a:gradFill>
                <a:ln w="4493" cap="flat">
                  <a:noFill/>
                  <a:prstDash val="solid"/>
                  <a:miter/>
                </a:ln>
                <a:effectLst>
                  <a:outerShdw blurRad="63500" sx="102000" sy="102000" algn="ctr" rotWithShape="0">
                    <a:schemeClr val="accent4">
                      <a:lumMod val="50000"/>
                      <a:alpha val="40000"/>
                    </a:scheme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grpSp>
          <p:nvGrpSpPr>
            <p:cNvPr id="43" name="Group 42">
              <a:extLst>
                <a:ext uri="{FF2B5EF4-FFF2-40B4-BE49-F238E27FC236}">
                  <a16:creationId xmlns:a16="http://schemas.microsoft.com/office/drawing/2014/main" id="{DF8AFDA9-2544-4F76-8AF0-BFFE7E2AA8B3}"/>
                </a:ext>
              </a:extLst>
            </p:cNvPr>
            <p:cNvGrpSpPr/>
            <p:nvPr/>
          </p:nvGrpSpPr>
          <p:grpSpPr>
            <a:xfrm>
              <a:off x="1418640" y="4102855"/>
              <a:ext cx="5324685" cy="2270008"/>
              <a:chOff x="1418640" y="4102855"/>
              <a:chExt cx="5324685" cy="2270008"/>
            </a:xfrm>
          </p:grpSpPr>
          <p:sp>
            <p:nvSpPr>
              <p:cNvPr id="44" name="Oval 43">
                <a:extLst>
                  <a:ext uri="{FF2B5EF4-FFF2-40B4-BE49-F238E27FC236}">
                    <a16:creationId xmlns:a16="http://schemas.microsoft.com/office/drawing/2014/main" id="{AC4FAFEE-7882-4D74-98CE-1A250BA4BBCB}"/>
                  </a:ext>
                </a:extLst>
              </p:cNvPr>
              <p:cNvSpPr/>
              <p:nvPr/>
            </p:nvSpPr>
            <p:spPr>
              <a:xfrm>
                <a:off x="4514680" y="5445235"/>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45" name="Oval 44">
                <a:extLst>
                  <a:ext uri="{FF2B5EF4-FFF2-40B4-BE49-F238E27FC236}">
                    <a16:creationId xmlns:a16="http://schemas.microsoft.com/office/drawing/2014/main" id="{6E967B6C-60B9-4BDD-B82B-46D9CFB1D1D0}"/>
                  </a:ext>
                </a:extLst>
              </p:cNvPr>
              <p:cNvSpPr/>
              <p:nvPr/>
            </p:nvSpPr>
            <p:spPr>
              <a:xfrm>
                <a:off x="4780440" y="5127138"/>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6" name="Oval 45">
                <a:extLst>
                  <a:ext uri="{FF2B5EF4-FFF2-40B4-BE49-F238E27FC236}">
                    <a16:creationId xmlns:a16="http://schemas.microsoft.com/office/drawing/2014/main" id="{6A26165A-CA5F-4149-9592-25952461210B}"/>
                  </a:ext>
                </a:extLst>
              </p:cNvPr>
              <p:cNvSpPr/>
              <p:nvPr/>
            </p:nvSpPr>
            <p:spPr>
              <a:xfrm>
                <a:off x="5176251" y="5444370"/>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47" name="Oval 46">
                <a:extLst>
                  <a:ext uri="{FF2B5EF4-FFF2-40B4-BE49-F238E27FC236}">
                    <a16:creationId xmlns:a16="http://schemas.microsoft.com/office/drawing/2014/main" id="{0E7D1336-D348-48A8-AB31-561DD1B31F5D}"/>
                  </a:ext>
                </a:extLst>
              </p:cNvPr>
              <p:cNvSpPr/>
              <p:nvPr/>
            </p:nvSpPr>
            <p:spPr>
              <a:xfrm>
                <a:off x="5655807" y="5395567"/>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48" name="Oval 47">
                <a:extLst>
                  <a:ext uri="{FF2B5EF4-FFF2-40B4-BE49-F238E27FC236}">
                    <a16:creationId xmlns:a16="http://schemas.microsoft.com/office/drawing/2014/main" id="{600D9C4D-8F42-490D-8140-F9BB5D7FD11A}"/>
                  </a:ext>
                </a:extLst>
              </p:cNvPr>
              <p:cNvSpPr/>
              <p:nvPr/>
            </p:nvSpPr>
            <p:spPr>
              <a:xfrm>
                <a:off x="2683098" y="4905490"/>
                <a:ext cx="751408" cy="75140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49" name="Oval 48">
                <a:extLst>
                  <a:ext uri="{FF2B5EF4-FFF2-40B4-BE49-F238E27FC236}">
                    <a16:creationId xmlns:a16="http://schemas.microsoft.com/office/drawing/2014/main" id="{B67E9D9D-058F-4D12-96C3-E7F9028655CE}"/>
                  </a:ext>
                </a:extLst>
              </p:cNvPr>
              <p:cNvSpPr/>
              <p:nvPr/>
            </p:nvSpPr>
            <p:spPr>
              <a:xfrm>
                <a:off x="3314394" y="4946151"/>
                <a:ext cx="548616" cy="54861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0" name="Oval 49">
                <a:extLst>
                  <a:ext uri="{FF2B5EF4-FFF2-40B4-BE49-F238E27FC236}">
                    <a16:creationId xmlns:a16="http://schemas.microsoft.com/office/drawing/2014/main" id="{896A01D9-A6EF-4729-9275-4451BF13EBDD}"/>
                  </a:ext>
                </a:extLst>
              </p:cNvPr>
              <p:cNvSpPr/>
              <p:nvPr/>
            </p:nvSpPr>
            <p:spPr>
              <a:xfrm>
                <a:off x="3679829" y="517373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1" name="Oval 50">
                <a:extLst>
                  <a:ext uri="{FF2B5EF4-FFF2-40B4-BE49-F238E27FC236}">
                    <a16:creationId xmlns:a16="http://schemas.microsoft.com/office/drawing/2014/main" id="{1B533773-4972-498F-98FD-2503266DB9FD}"/>
                  </a:ext>
                </a:extLst>
              </p:cNvPr>
              <p:cNvSpPr/>
              <p:nvPr/>
            </p:nvSpPr>
            <p:spPr>
              <a:xfrm>
                <a:off x="4127774" y="4960942"/>
                <a:ext cx="769163" cy="76916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2" name="Oval 51">
                <a:extLst>
                  <a:ext uri="{FF2B5EF4-FFF2-40B4-BE49-F238E27FC236}">
                    <a16:creationId xmlns:a16="http://schemas.microsoft.com/office/drawing/2014/main" id="{FADA1145-1316-419E-83B1-C87875E7A19D}"/>
                  </a:ext>
                </a:extLst>
              </p:cNvPr>
              <p:cNvSpPr/>
              <p:nvPr/>
            </p:nvSpPr>
            <p:spPr>
              <a:xfrm>
                <a:off x="3688783" y="4539662"/>
                <a:ext cx="800222" cy="80022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3" name="Oval 52">
                <a:extLst>
                  <a:ext uri="{FF2B5EF4-FFF2-40B4-BE49-F238E27FC236}">
                    <a16:creationId xmlns:a16="http://schemas.microsoft.com/office/drawing/2014/main" id="{F036457D-9C66-40FE-AF61-E9084D14955B}"/>
                  </a:ext>
                </a:extLst>
              </p:cNvPr>
              <p:cNvSpPr/>
              <p:nvPr/>
            </p:nvSpPr>
            <p:spPr>
              <a:xfrm>
                <a:off x="4642116" y="4739286"/>
                <a:ext cx="594928" cy="5949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54" name="Oval 53">
                <a:extLst>
                  <a:ext uri="{FF2B5EF4-FFF2-40B4-BE49-F238E27FC236}">
                    <a16:creationId xmlns:a16="http://schemas.microsoft.com/office/drawing/2014/main" id="{AEBDB1E4-744E-4966-BB88-05FB3F42BF2F}"/>
                  </a:ext>
                </a:extLst>
              </p:cNvPr>
              <p:cNvSpPr/>
              <p:nvPr/>
            </p:nvSpPr>
            <p:spPr>
              <a:xfrm>
                <a:off x="1896877" y="5484341"/>
                <a:ext cx="544632" cy="544632"/>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5" name="Oval 54">
                <a:extLst>
                  <a:ext uri="{FF2B5EF4-FFF2-40B4-BE49-F238E27FC236}">
                    <a16:creationId xmlns:a16="http://schemas.microsoft.com/office/drawing/2014/main" id="{AB76BF6F-49A5-4EDC-B114-E75CCE169822}"/>
                  </a:ext>
                </a:extLst>
              </p:cNvPr>
              <p:cNvSpPr/>
              <p:nvPr/>
            </p:nvSpPr>
            <p:spPr>
              <a:xfrm>
                <a:off x="2238355" y="5267852"/>
                <a:ext cx="699580" cy="69958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6" name="Oval 55">
                <a:extLst>
                  <a:ext uri="{FF2B5EF4-FFF2-40B4-BE49-F238E27FC236}">
                    <a16:creationId xmlns:a16="http://schemas.microsoft.com/office/drawing/2014/main" id="{18E7E249-3172-4D38-94A9-A06AD653B9F8}"/>
                  </a:ext>
                </a:extLst>
              </p:cNvPr>
              <p:cNvSpPr/>
              <p:nvPr/>
            </p:nvSpPr>
            <p:spPr>
              <a:xfrm>
                <a:off x="2624176" y="5484341"/>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7" name="Oval 56">
                <a:extLst>
                  <a:ext uri="{FF2B5EF4-FFF2-40B4-BE49-F238E27FC236}">
                    <a16:creationId xmlns:a16="http://schemas.microsoft.com/office/drawing/2014/main" id="{A56855B8-C0FA-4555-95A0-482CC650A6A5}"/>
                  </a:ext>
                </a:extLst>
              </p:cNvPr>
              <p:cNvSpPr/>
              <p:nvPr/>
            </p:nvSpPr>
            <p:spPr>
              <a:xfrm>
                <a:off x="3145883" y="5368468"/>
                <a:ext cx="643967" cy="643967"/>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8" name="Oval 57">
                <a:extLst>
                  <a:ext uri="{FF2B5EF4-FFF2-40B4-BE49-F238E27FC236}">
                    <a16:creationId xmlns:a16="http://schemas.microsoft.com/office/drawing/2014/main" id="{7993E802-F47A-4698-A60E-6DC5594A54CC}"/>
                  </a:ext>
                </a:extLst>
              </p:cNvPr>
              <p:cNvSpPr/>
              <p:nvPr/>
            </p:nvSpPr>
            <p:spPr>
              <a:xfrm>
                <a:off x="4033604" y="5535685"/>
                <a:ext cx="657571" cy="657571"/>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59" name="Oval 58">
                <a:extLst>
                  <a:ext uri="{FF2B5EF4-FFF2-40B4-BE49-F238E27FC236}">
                    <a16:creationId xmlns:a16="http://schemas.microsoft.com/office/drawing/2014/main" id="{323712F1-BAA6-4D1E-BECD-C8083193EA1C}"/>
                  </a:ext>
                </a:extLst>
              </p:cNvPr>
              <p:cNvSpPr/>
              <p:nvPr/>
            </p:nvSpPr>
            <p:spPr>
              <a:xfrm>
                <a:off x="3645147" y="5719382"/>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60" name="Oval 59">
                <a:extLst>
                  <a:ext uri="{FF2B5EF4-FFF2-40B4-BE49-F238E27FC236}">
                    <a16:creationId xmlns:a16="http://schemas.microsoft.com/office/drawing/2014/main" id="{624691AF-C481-4A9B-B55D-A2038FA937D1}"/>
                  </a:ext>
                </a:extLst>
              </p:cNvPr>
              <p:cNvSpPr/>
              <p:nvPr/>
            </p:nvSpPr>
            <p:spPr>
              <a:xfrm>
                <a:off x="4836414" y="5656523"/>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61" name="Oval 60">
                <a:extLst>
                  <a:ext uri="{FF2B5EF4-FFF2-40B4-BE49-F238E27FC236}">
                    <a16:creationId xmlns:a16="http://schemas.microsoft.com/office/drawing/2014/main" id="{6D220D58-1386-4EF7-8BFD-50BC385CBF94}"/>
                  </a:ext>
                </a:extLst>
              </p:cNvPr>
              <p:cNvSpPr/>
              <p:nvPr/>
            </p:nvSpPr>
            <p:spPr>
              <a:xfrm>
                <a:off x="5340662" y="4557194"/>
                <a:ext cx="479556" cy="47955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2" name="Oval 61">
                <a:extLst>
                  <a:ext uri="{FF2B5EF4-FFF2-40B4-BE49-F238E27FC236}">
                    <a16:creationId xmlns:a16="http://schemas.microsoft.com/office/drawing/2014/main" id="{9B116AA3-AC24-4484-B151-41AF7F290BCB}"/>
                  </a:ext>
                </a:extLst>
              </p:cNvPr>
              <p:cNvSpPr/>
              <p:nvPr/>
            </p:nvSpPr>
            <p:spPr>
              <a:xfrm>
                <a:off x="2618674" y="4525723"/>
                <a:ext cx="295274" cy="29527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3" name="Oval 62">
                <a:extLst>
                  <a:ext uri="{FF2B5EF4-FFF2-40B4-BE49-F238E27FC236}">
                    <a16:creationId xmlns:a16="http://schemas.microsoft.com/office/drawing/2014/main" id="{4DE68918-D480-4EC7-A554-10A74F1672B7}"/>
                  </a:ext>
                </a:extLst>
              </p:cNvPr>
              <p:cNvSpPr/>
              <p:nvPr/>
            </p:nvSpPr>
            <p:spPr>
              <a:xfrm>
                <a:off x="3476351" y="4102855"/>
                <a:ext cx="224828" cy="224828"/>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4" name="Oval 63">
                <a:extLst>
                  <a:ext uri="{FF2B5EF4-FFF2-40B4-BE49-F238E27FC236}">
                    <a16:creationId xmlns:a16="http://schemas.microsoft.com/office/drawing/2014/main" id="{A1FA2FC8-E206-4C89-8CCD-6A8288F83012}"/>
                  </a:ext>
                </a:extLst>
              </p:cNvPr>
              <p:cNvSpPr/>
              <p:nvPr/>
            </p:nvSpPr>
            <p:spPr>
              <a:xfrm>
                <a:off x="6134469" y="4717321"/>
                <a:ext cx="207353" cy="207353"/>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65" name="Oval 64">
                <a:extLst>
                  <a:ext uri="{FF2B5EF4-FFF2-40B4-BE49-F238E27FC236}">
                    <a16:creationId xmlns:a16="http://schemas.microsoft.com/office/drawing/2014/main" id="{E6B14E7A-471C-4667-92B5-C2E90D12EE0D}"/>
                  </a:ext>
                </a:extLst>
              </p:cNvPr>
              <p:cNvSpPr/>
              <p:nvPr/>
            </p:nvSpPr>
            <p:spPr>
              <a:xfrm>
                <a:off x="6026370" y="5695203"/>
                <a:ext cx="410335" cy="410335"/>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a:effectLst>
                <a:outerShdw blurRad="215900" dist="12700" dir="2700000" sy="-23000" kx="-800400" algn="bl" rotWithShape="0">
                  <a:schemeClr val="accent4">
                    <a:lumMod val="50000"/>
                    <a:alpha val="45000"/>
                  </a:schemeClr>
                </a:outerShdw>
              </a:effectLst>
            </p:spPr>
            <p:txBody>
              <a:bodyPr rtlCol="0" anchor="ctr"/>
              <a:lstStyle/>
              <a:p>
                <a:endParaRPr lang="en-US">
                  <a:solidFill>
                    <a:schemeClr val="tx1"/>
                  </a:solidFill>
                </a:endParaRPr>
              </a:p>
            </p:txBody>
          </p:sp>
          <p:sp>
            <p:nvSpPr>
              <p:cNvPr id="69" name="Oval 68">
                <a:extLst>
                  <a:ext uri="{FF2B5EF4-FFF2-40B4-BE49-F238E27FC236}">
                    <a16:creationId xmlns:a16="http://schemas.microsoft.com/office/drawing/2014/main" id="{86D62F39-9D68-4D00-B8D5-6EB9577E6092}"/>
                  </a:ext>
                </a:extLst>
              </p:cNvPr>
              <p:cNvSpPr/>
              <p:nvPr/>
            </p:nvSpPr>
            <p:spPr>
              <a:xfrm>
                <a:off x="6518399" y="5505179"/>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0" name="Oval 69">
                <a:extLst>
                  <a:ext uri="{FF2B5EF4-FFF2-40B4-BE49-F238E27FC236}">
                    <a16:creationId xmlns:a16="http://schemas.microsoft.com/office/drawing/2014/main" id="{404CB2B3-E938-4F91-BBAE-20C36419C638}"/>
                  </a:ext>
                </a:extLst>
              </p:cNvPr>
              <p:cNvSpPr/>
              <p:nvPr/>
            </p:nvSpPr>
            <p:spPr>
              <a:xfrm>
                <a:off x="6559657" y="520840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1" name="Oval 70">
                <a:extLst>
                  <a:ext uri="{FF2B5EF4-FFF2-40B4-BE49-F238E27FC236}">
                    <a16:creationId xmlns:a16="http://schemas.microsoft.com/office/drawing/2014/main" id="{F617D17B-AB18-4641-9E4E-12BA9094016B}"/>
                  </a:ext>
                </a:extLst>
              </p:cNvPr>
              <p:cNvSpPr/>
              <p:nvPr/>
            </p:nvSpPr>
            <p:spPr>
              <a:xfrm>
                <a:off x="3317145" y="6088337"/>
                <a:ext cx="224926" cy="22492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2" name="Oval 71">
                <a:extLst>
                  <a:ext uri="{FF2B5EF4-FFF2-40B4-BE49-F238E27FC236}">
                    <a16:creationId xmlns:a16="http://schemas.microsoft.com/office/drawing/2014/main" id="{9DA09673-3C8C-4962-B842-0C42DB328ECB}"/>
                  </a:ext>
                </a:extLst>
              </p:cNvPr>
              <p:cNvSpPr/>
              <p:nvPr/>
            </p:nvSpPr>
            <p:spPr>
              <a:xfrm>
                <a:off x="3020327" y="6235749"/>
                <a:ext cx="137114" cy="137114"/>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73" name="Freeform: Shape 72">
                <a:extLst>
                  <a:ext uri="{FF2B5EF4-FFF2-40B4-BE49-F238E27FC236}">
                    <a16:creationId xmlns:a16="http://schemas.microsoft.com/office/drawing/2014/main" id="{07FEE807-3DDA-4318-9E81-0C95EF79DE67}"/>
                  </a:ext>
                </a:extLst>
              </p:cNvPr>
              <p:cNvSpPr/>
              <p:nvPr/>
            </p:nvSpPr>
            <p:spPr>
              <a:xfrm>
                <a:off x="1896877" y="5290986"/>
                <a:ext cx="4539829" cy="931086"/>
              </a:xfrm>
              <a:custGeom>
                <a:avLst/>
                <a:gdLst>
                  <a:gd name="connsiteX0" fmla="*/ 691268 w 4539829"/>
                  <a:gd name="connsiteY0" fmla="*/ 0 h 931086"/>
                  <a:gd name="connsiteX1" fmla="*/ 1013570 w 4539829"/>
                  <a:gd name="connsiteY1" fmla="*/ 213636 h 931086"/>
                  <a:gd name="connsiteX2" fmla="*/ 1014847 w 4539829"/>
                  <a:gd name="connsiteY2" fmla="*/ 219961 h 931086"/>
                  <a:gd name="connsiteX3" fmla="*/ 1049283 w 4539829"/>
                  <a:gd name="connsiteY3" fmla="*/ 216489 h 931086"/>
                  <a:gd name="connsiteX4" fmla="*/ 1229307 w 4539829"/>
                  <a:gd name="connsiteY4" fmla="*/ 271479 h 931086"/>
                  <a:gd name="connsiteX5" fmla="*/ 1272347 w 4539829"/>
                  <a:gd name="connsiteY5" fmla="*/ 306990 h 931086"/>
                  <a:gd name="connsiteX6" fmla="*/ 1274309 w 4539829"/>
                  <a:gd name="connsiteY6" fmla="*/ 297269 h 931086"/>
                  <a:gd name="connsiteX7" fmla="*/ 1570990 w 4539829"/>
                  <a:gd name="connsiteY7" fmla="*/ 100616 h 931086"/>
                  <a:gd name="connsiteX8" fmla="*/ 1892974 w 4539829"/>
                  <a:gd name="connsiteY8" fmla="*/ 422600 h 931086"/>
                  <a:gd name="connsiteX9" fmla="*/ 1881928 w 4539829"/>
                  <a:gd name="connsiteY9" fmla="*/ 477314 h 931086"/>
                  <a:gd name="connsiteX10" fmla="*/ 1894715 w 4539829"/>
                  <a:gd name="connsiteY10" fmla="*/ 470373 h 931086"/>
                  <a:gd name="connsiteX11" fmla="*/ 1988048 w 4539829"/>
                  <a:gd name="connsiteY11" fmla="*/ 451530 h 931086"/>
                  <a:gd name="connsiteX12" fmla="*/ 2122110 w 4539829"/>
                  <a:gd name="connsiteY12" fmla="*/ 492481 h 931086"/>
                  <a:gd name="connsiteX13" fmla="*/ 2152662 w 4539829"/>
                  <a:gd name="connsiteY13" fmla="*/ 517688 h 931086"/>
                  <a:gd name="connsiteX14" fmla="*/ 2162564 w 4539829"/>
                  <a:gd name="connsiteY14" fmla="*/ 468641 h 931086"/>
                  <a:gd name="connsiteX15" fmla="*/ 2465513 w 4539829"/>
                  <a:gd name="connsiteY15" fmla="*/ 267833 h 931086"/>
                  <a:gd name="connsiteX16" fmla="*/ 2649340 w 4539829"/>
                  <a:gd name="connsiteY16" fmla="*/ 323985 h 931086"/>
                  <a:gd name="connsiteX17" fmla="*/ 2651368 w 4539829"/>
                  <a:gd name="connsiteY17" fmla="*/ 325658 h 931086"/>
                  <a:gd name="connsiteX18" fmla="*/ 2697563 w 4539829"/>
                  <a:gd name="connsiteY18" fmla="*/ 257143 h 931086"/>
                  <a:gd name="connsiteX19" fmla="*/ 2890119 w 4539829"/>
                  <a:gd name="connsiteY19" fmla="*/ 177383 h 931086"/>
                  <a:gd name="connsiteX20" fmla="*/ 3141035 w 4539829"/>
                  <a:gd name="connsiteY20" fmla="*/ 343702 h 931086"/>
                  <a:gd name="connsiteX21" fmla="*/ 3150697 w 4539829"/>
                  <a:gd name="connsiteY21" fmla="*/ 391556 h 931086"/>
                  <a:gd name="connsiteX22" fmla="*/ 3179315 w 4539829"/>
                  <a:gd name="connsiteY22" fmla="*/ 388671 h 931086"/>
                  <a:gd name="connsiteX23" fmla="*/ 3272648 w 4539829"/>
                  <a:gd name="connsiteY23" fmla="*/ 407514 h 931086"/>
                  <a:gd name="connsiteX24" fmla="*/ 3295265 w 4539829"/>
                  <a:gd name="connsiteY24" fmla="*/ 419791 h 931086"/>
                  <a:gd name="connsiteX25" fmla="*/ 3304677 w 4539829"/>
                  <a:gd name="connsiteY25" fmla="*/ 373171 h 931086"/>
                  <a:gd name="connsiteX26" fmla="*/ 3601358 w 4539829"/>
                  <a:gd name="connsiteY26" fmla="*/ 176518 h 931086"/>
                  <a:gd name="connsiteX27" fmla="*/ 3781383 w 4539829"/>
                  <a:gd name="connsiteY27" fmla="*/ 231508 h 931086"/>
                  <a:gd name="connsiteX28" fmla="*/ 3819477 w 4539829"/>
                  <a:gd name="connsiteY28" fmla="*/ 262939 h 931086"/>
                  <a:gd name="connsiteX29" fmla="*/ 3853237 w 4539829"/>
                  <a:gd name="connsiteY29" fmla="*/ 222022 h 931086"/>
                  <a:gd name="connsiteX30" fmla="*/ 4080914 w 4539829"/>
                  <a:gd name="connsiteY30" fmla="*/ 127715 h 931086"/>
                  <a:gd name="connsiteX31" fmla="*/ 4377595 w 4539829"/>
                  <a:gd name="connsiteY31" fmla="*/ 324368 h 931086"/>
                  <a:gd name="connsiteX32" fmla="*/ 4400780 w 4539829"/>
                  <a:gd name="connsiteY32" fmla="*/ 439209 h 931086"/>
                  <a:gd name="connsiteX33" fmla="*/ 4414522 w 4539829"/>
                  <a:gd name="connsiteY33" fmla="*/ 443474 h 931086"/>
                  <a:gd name="connsiteX34" fmla="*/ 4539829 w 4539829"/>
                  <a:gd name="connsiteY34" fmla="*/ 632519 h 931086"/>
                  <a:gd name="connsiteX35" fmla="*/ 4334661 w 4539829"/>
                  <a:gd name="connsiteY35" fmla="*/ 837687 h 931086"/>
                  <a:gd name="connsiteX36" fmla="*/ 4189586 w 4539829"/>
                  <a:gd name="connsiteY36" fmla="*/ 777595 h 931086"/>
                  <a:gd name="connsiteX37" fmla="*/ 4175066 w 4539829"/>
                  <a:gd name="connsiteY37" fmla="*/ 756059 h 931086"/>
                  <a:gd name="connsiteX38" fmla="*/ 4145805 w 4539829"/>
                  <a:gd name="connsiteY38" fmla="*/ 765142 h 931086"/>
                  <a:gd name="connsiteX39" fmla="*/ 4080914 w 4539829"/>
                  <a:gd name="connsiteY39" fmla="*/ 771683 h 931086"/>
                  <a:gd name="connsiteX40" fmla="*/ 3900890 w 4539829"/>
                  <a:gd name="connsiteY40" fmla="*/ 716693 h 931086"/>
                  <a:gd name="connsiteX41" fmla="*/ 3862795 w 4539829"/>
                  <a:gd name="connsiteY41" fmla="*/ 685262 h 931086"/>
                  <a:gd name="connsiteX42" fmla="*/ 3829035 w 4539829"/>
                  <a:gd name="connsiteY42" fmla="*/ 726179 h 931086"/>
                  <a:gd name="connsiteX43" fmla="*/ 3601358 w 4539829"/>
                  <a:gd name="connsiteY43" fmla="*/ 820486 h 931086"/>
                  <a:gd name="connsiteX44" fmla="*/ 3421334 w 4539829"/>
                  <a:gd name="connsiteY44" fmla="*/ 765496 h 931086"/>
                  <a:gd name="connsiteX45" fmla="*/ 3388848 w 4539829"/>
                  <a:gd name="connsiteY45" fmla="*/ 738693 h 931086"/>
                  <a:gd name="connsiteX46" fmla="*/ 3348864 w 4539829"/>
                  <a:gd name="connsiteY46" fmla="*/ 797998 h 931086"/>
                  <a:gd name="connsiteX47" fmla="*/ 3179315 w 4539829"/>
                  <a:gd name="connsiteY47" fmla="*/ 868227 h 931086"/>
                  <a:gd name="connsiteX48" fmla="*/ 2958380 w 4539829"/>
                  <a:gd name="connsiteY48" fmla="*/ 721782 h 931086"/>
                  <a:gd name="connsiteX49" fmla="*/ 2956584 w 4539829"/>
                  <a:gd name="connsiteY49" fmla="*/ 712887 h 931086"/>
                  <a:gd name="connsiteX50" fmla="*/ 2945000 w 4539829"/>
                  <a:gd name="connsiteY50" fmla="*/ 716483 h 931086"/>
                  <a:gd name="connsiteX51" fmla="*/ 2890119 w 4539829"/>
                  <a:gd name="connsiteY51" fmla="*/ 722015 h 931086"/>
                  <a:gd name="connsiteX52" fmla="*/ 2784122 w 4539829"/>
                  <a:gd name="connsiteY52" fmla="*/ 700615 h 931086"/>
                  <a:gd name="connsiteX53" fmla="*/ 2774372 w 4539829"/>
                  <a:gd name="connsiteY53" fmla="*/ 695323 h 931086"/>
                  <a:gd name="connsiteX54" fmla="*/ 2768462 w 4539829"/>
                  <a:gd name="connsiteY54" fmla="*/ 724597 h 931086"/>
                  <a:gd name="connsiteX55" fmla="*/ 2465513 w 4539829"/>
                  <a:gd name="connsiteY55" fmla="*/ 925405 h 931086"/>
                  <a:gd name="connsiteX56" fmla="*/ 2233026 w 4539829"/>
                  <a:gd name="connsiteY56" fmla="*/ 829106 h 931086"/>
                  <a:gd name="connsiteX57" fmla="*/ 2203297 w 4539829"/>
                  <a:gd name="connsiteY57" fmla="*/ 793074 h 931086"/>
                  <a:gd name="connsiteX58" fmla="*/ 2157597 w 4539829"/>
                  <a:gd name="connsiteY58" fmla="*/ 860857 h 931086"/>
                  <a:gd name="connsiteX59" fmla="*/ 1988048 w 4539829"/>
                  <a:gd name="connsiteY59" fmla="*/ 931086 h 931086"/>
                  <a:gd name="connsiteX60" fmla="*/ 1748270 w 4539829"/>
                  <a:gd name="connsiteY60" fmla="*/ 691308 h 931086"/>
                  <a:gd name="connsiteX61" fmla="*/ 1748321 w 4539829"/>
                  <a:gd name="connsiteY61" fmla="*/ 691057 h 931086"/>
                  <a:gd name="connsiteX62" fmla="*/ 1696321 w 4539829"/>
                  <a:gd name="connsiteY62" fmla="*/ 719281 h 931086"/>
                  <a:gd name="connsiteX63" fmla="*/ 1570990 w 4539829"/>
                  <a:gd name="connsiteY63" fmla="*/ 744584 h 931086"/>
                  <a:gd name="connsiteX64" fmla="*/ 1390966 w 4539829"/>
                  <a:gd name="connsiteY64" fmla="*/ 689594 h 931086"/>
                  <a:gd name="connsiteX65" fmla="*/ 1347926 w 4539829"/>
                  <a:gd name="connsiteY65" fmla="*/ 654084 h 931086"/>
                  <a:gd name="connsiteX66" fmla="*/ 1345964 w 4539829"/>
                  <a:gd name="connsiteY66" fmla="*/ 663804 h 931086"/>
                  <a:gd name="connsiteX67" fmla="*/ 1049283 w 4539829"/>
                  <a:gd name="connsiteY67" fmla="*/ 860457 h 931086"/>
                  <a:gd name="connsiteX68" fmla="*/ 782289 w 4539829"/>
                  <a:gd name="connsiteY68" fmla="*/ 718498 h 931086"/>
                  <a:gd name="connsiteX69" fmla="*/ 767241 w 4539829"/>
                  <a:gd name="connsiteY69" fmla="*/ 690773 h 931086"/>
                  <a:gd name="connsiteX70" fmla="*/ 761763 w 4539829"/>
                  <a:gd name="connsiteY70" fmla="*/ 692474 h 931086"/>
                  <a:gd name="connsiteX71" fmla="*/ 691268 w 4539829"/>
                  <a:gd name="connsiteY71" fmla="*/ 699580 h 931086"/>
                  <a:gd name="connsiteX72" fmla="*/ 495697 w 4539829"/>
                  <a:gd name="connsiteY72" fmla="*/ 639842 h 931086"/>
                  <a:gd name="connsiteX73" fmla="*/ 493878 w 4539829"/>
                  <a:gd name="connsiteY73" fmla="*/ 638341 h 931086"/>
                  <a:gd name="connsiteX74" fmla="*/ 464872 w 4539829"/>
                  <a:gd name="connsiteY74" fmla="*/ 681362 h 931086"/>
                  <a:gd name="connsiteX75" fmla="*/ 272316 w 4539829"/>
                  <a:gd name="connsiteY75" fmla="*/ 761121 h 931086"/>
                  <a:gd name="connsiteX76" fmla="*/ 0 w 4539829"/>
                  <a:gd name="connsiteY76" fmla="*/ 488805 h 931086"/>
                  <a:gd name="connsiteX77" fmla="*/ 272316 w 4539829"/>
                  <a:gd name="connsiteY77" fmla="*/ 216489 h 931086"/>
                  <a:gd name="connsiteX78" fmla="*/ 327197 w 4539829"/>
                  <a:gd name="connsiteY78" fmla="*/ 222022 h 931086"/>
                  <a:gd name="connsiteX79" fmla="*/ 364910 w 4539829"/>
                  <a:gd name="connsiteY79" fmla="*/ 233728 h 931086"/>
                  <a:gd name="connsiteX80" fmla="*/ 368966 w 4539829"/>
                  <a:gd name="connsiteY80" fmla="*/ 213636 h 931086"/>
                  <a:gd name="connsiteX81" fmla="*/ 691268 w 4539829"/>
                  <a:gd name="connsiteY81" fmla="*/ 0 h 93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539829" h="931086">
                    <a:moveTo>
                      <a:pt x="691268" y="0"/>
                    </a:moveTo>
                    <a:cubicBezTo>
                      <a:pt x="836156" y="0"/>
                      <a:pt x="960469" y="88091"/>
                      <a:pt x="1013570" y="213636"/>
                    </a:cubicBezTo>
                    <a:lnTo>
                      <a:pt x="1014847" y="219961"/>
                    </a:lnTo>
                    <a:lnTo>
                      <a:pt x="1049283" y="216489"/>
                    </a:lnTo>
                    <a:cubicBezTo>
                      <a:pt x="1115968" y="216489"/>
                      <a:pt x="1177918" y="236761"/>
                      <a:pt x="1229307" y="271479"/>
                    </a:cubicBezTo>
                    <a:lnTo>
                      <a:pt x="1272347" y="306990"/>
                    </a:lnTo>
                    <a:lnTo>
                      <a:pt x="1274309" y="297269"/>
                    </a:lnTo>
                    <a:cubicBezTo>
                      <a:pt x="1323189" y="181705"/>
                      <a:pt x="1437620" y="100616"/>
                      <a:pt x="1570990" y="100616"/>
                    </a:cubicBezTo>
                    <a:cubicBezTo>
                      <a:pt x="1748817" y="100616"/>
                      <a:pt x="1892974" y="244773"/>
                      <a:pt x="1892974" y="422600"/>
                    </a:cubicBezTo>
                    <a:lnTo>
                      <a:pt x="1881928" y="477314"/>
                    </a:lnTo>
                    <a:lnTo>
                      <a:pt x="1894715" y="470373"/>
                    </a:lnTo>
                    <a:cubicBezTo>
                      <a:pt x="1923402" y="458240"/>
                      <a:pt x="1954941" y="451530"/>
                      <a:pt x="1988048" y="451530"/>
                    </a:cubicBezTo>
                    <a:cubicBezTo>
                      <a:pt x="2037708" y="451530"/>
                      <a:pt x="2083841" y="466627"/>
                      <a:pt x="2122110" y="492481"/>
                    </a:cubicBezTo>
                    <a:lnTo>
                      <a:pt x="2152662" y="517688"/>
                    </a:lnTo>
                    <a:lnTo>
                      <a:pt x="2162564" y="468641"/>
                    </a:lnTo>
                    <a:cubicBezTo>
                      <a:pt x="2212477" y="350635"/>
                      <a:pt x="2329325" y="267833"/>
                      <a:pt x="2465513" y="267833"/>
                    </a:cubicBezTo>
                    <a:cubicBezTo>
                      <a:pt x="2533606" y="267833"/>
                      <a:pt x="2596865" y="288534"/>
                      <a:pt x="2649340" y="323985"/>
                    </a:cubicBezTo>
                    <a:lnTo>
                      <a:pt x="2651368" y="325658"/>
                    </a:lnTo>
                    <a:lnTo>
                      <a:pt x="2697563" y="257143"/>
                    </a:lnTo>
                    <a:cubicBezTo>
                      <a:pt x="2746842" y="207863"/>
                      <a:pt x="2814921" y="177383"/>
                      <a:pt x="2890119" y="177383"/>
                    </a:cubicBezTo>
                    <a:cubicBezTo>
                      <a:pt x="3002916" y="177383"/>
                      <a:pt x="3099695" y="245963"/>
                      <a:pt x="3141035" y="343702"/>
                    </a:cubicBezTo>
                    <a:lnTo>
                      <a:pt x="3150697" y="391556"/>
                    </a:lnTo>
                    <a:lnTo>
                      <a:pt x="3179315" y="388671"/>
                    </a:lnTo>
                    <a:cubicBezTo>
                      <a:pt x="3212422" y="388671"/>
                      <a:pt x="3243961" y="395381"/>
                      <a:pt x="3272648" y="407514"/>
                    </a:cubicBezTo>
                    <a:lnTo>
                      <a:pt x="3295265" y="419791"/>
                    </a:lnTo>
                    <a:lnTo>
                      <a:pt x="3304677" y="373171"/>
                    </a:lnTo>
                    <a:cubicBezTo>
                      <a:pt x="3353557" y="257607"/>
                      <a:pt x="3467988" y="176518"/>
                      <a:pt x="3601358" y="176518"/>
                    </a:cubicBezTo>
                    <a:cubicBezTo>
                      <a:pt x="3668043" y="176518"/>
                      <a:pt x="3729994" y="196790"/>
                      <a:pt x="3781383" y="231508"/>
                    </a:cubicBezTo>
                    <a:lnTo>
                      <a:pt x="3819477" y="262939"/>
                    </a:lnTo>
                    <a:lnTo>
                      <a:pt x="3853237" y="222022"/>
                    </a:lnTo>
                    <a:cubicBezTo>
                      <a:pt x="3911505" y="163754"/>
                      <a:pt x="3992001" y="127715"/>
                      <a:pt x="4080914" y="127715"/>
                    </a:cubicBezTo>
                    <a:cubicBezTo>
                      <a:pt x="4214285" y="127715"/>
                      <a:pt x="4328715" y="208804"/>
                      <a:pt x="4377595" y="324368"/>
                    </a:cubicBezTo>
                    <a:lnTo>
                      <a:pt x="4400780" y="439209"/>
                    </a:lnTo>
                    <a:lnTo>
                      <a:pt x="4414522" y="443474"/>
                    </a:lnTo>
                    <a:cubicBezTo>
                      <a:pt x="4488160" y="474621"/>
                      <a:pt x="4539829" y="547536"/>
                      <a:pt x="4539829" y="632519"/>
                    </a:cubicBezTo>
                    <a:cubicBezTo>
                      <a:pt x="4539829" y="745830"/>
                      <a:pt x="4447972" y="837687"/>
                      <a:pt x="4334661" y="837687"/>
                    </a:cubicBezTo>
                    <a:cubicBezTo>
                      <a:pt x="4278006" y="837687"/>
                      <a:pt x="4226714" y="814723"/>
                      <a:pt x="4189586" y="777595"/>
                    </a:cubicBezTo>
                    <a:lnTo>
                      <a:pt x="4175066" y="756059"/>
                    </a:lnTo>
                    <a:lnTo>
                      <a:pt x="4145805" y="765142"/>
                    </a:lnTo>
                    <a:cubicBezTo>
                      <a:pt x="4124845" y="769431"/>
                      <a:pt x="4103143" y="771683"/>
                      <a:pt x="4080914" y="771683"/>
                    </a:cubicBezTo>
                    <a:cubicBezTo>
                      <a:pt x="4014229" y="771683"/>
                      <a:pt x="3952279" y="751411"/>
                      <a:pt x="3900890" y="716693"/>
                    </a:cubicBezTo>
                    <a:lnTo>
                      <a:pt x="3862795" y="685262"/>
                    </a:lnTo>
                    <a:lnTo>
                      <a:pt x="3829035" y="726179"/>
                    </a:lnTo>
                    <a:cubicBezTo>
                      <a:pt x="3770768" y="784447"/>
                      <a:pt x="3690272" y="820486"/>
                      <a:pt x="3601358" y="820486"/>
                    </a:cubicBezTo>
                    <a:cubicBezTo>
                      <a:pt x="3534673" y="820486"/>
                      <a:pt x="3472723" y="800214"/>
                      <a:pt x="3421334" y="765496"/>
                    </a:cubicBezTo>
                    <a:lnTo>
                      <a:pt x="3388848" y="738693"/>
                    </a:lnTo>
                    <a:lnTo>
                      <a:pt x="3348864" y="797998"/>
                    </a:lnTo>
                    <a:cubicBezTo>
                      <a:pt x="3305473" y="841389"/>
                      <a:pt x="3245528" y="868227"/>
                      <a:pt x="3179315" y="868227"/>
                    </a:cubicBezTo>
                    <a:cubicBezTo>
                      <a:pt x="3079996" y="868227"/>
                      <a:pt x="2994780" y="807842"/>
                      <a:pt x="2958380" y="721782"/>
                    </a:cubicBezTo>
                    <a:lnTo>
                      <a:pt x="2956584" y="712887"/>
                    </a:lnTo>
                    <a:lnTo>
                      <a:pt x="2945000" y="716483"/>
                    </a:lnTo>
                    <a:cubicBezTo>
                      <a:pt x="2927273" y="720110"/>
                      <a:pt x="2908919" y="722015"/>
                      <a:pt x="2890119" y="722015"/>
                    </a:cubicBezTo>
                    <a:cubicBezTo>
                      <a:pt x="2852520" y="722015"/>
                      <a:pt x="2816701" y="714395"/>
                      <a:pt x="2784122" y="700615"/>
                    </a:cubicBezTo>
                    <a:lnTo>
                      <a:pt x="2774372" y="695323"/>
                    </a:lnTo>
                    <a:lnTo>
                      <a:pt x="2768462" y="724597"/>
                    </a:lnTo>
                    <a:cubicBezTo>
                      <a:pt x="2718549" y="842604"/>
                      <a:pt x="2601700" y="925405"/>
                      <a:pt x="2465513" y="925405"/>
                    </a:cubicBezTo>
                    <a:cubicBezTo>
                      <a:pt x="2374721" y="925405"/>
                      <a:pt x="2292525" y="888605"/>
                      <a:pt x="2233026" y="829106"/>
                    </a:cubicBezTo>
                    <a:lnTo>
                      <a:pt x="2203297" y="793074"/>
                    </a:lnTo>
                    <a:lnTo>
                      <a:pt x="2157597" y="860857"/>
                    </a:lnTo>
                    <a:cubicBezTo>
                      <a:pt x="2114205" y="904248"/>
                      <a:pt x="2054261" y="931086"/>
                      <a:pt x="1988048" y="931086"/>
                    </a:cubicBezTo>
                    <a:cubicBezTo>
                      <a:pt x="1855622" y="931086"/>
                      <a:pt x="1748270" y="823734"/>
                      <a:pt x="1748270" y="691308"/>
                    </a:cubicBezTo>
                    <a:lnTo>
                      <a:pt x="1748321" y="691057"/>
                    </a:lnTo>
                    <a:lnTo>
                      <a:pt x="1696321" y="719281"/>
                    </a:lnTo>
                    <a:cubicBezTo>
                      <a:pt x="1657799" y="735574"/>
                      <a:pt x="1615447" y="744584"/>
                      <a:pt x="1570990" y="744584"/>
                    </a:cubicBezTo>
                    <a:cubicBezTo>
                      <a:pt x="1504305" y="744584"/>
                      <a:pt x="1442355" y="724312"/>
                      <a:pt x="1390966" y="689594"/>
                    </a:cubicBezTo>
                    <a:lnTo>
                      <a:pt x="1347926" y="654084"/>
                    </a:lnTo>
                    <a:lnTo>
                      <a:pt x="1345964" y="663804"/>
                    </a:lnTo>
                    <a:cubicBezTo>
                      <a:pt x="1297084" y="779369"/>
                      <a:pt x="1182653" y="860457"/>
                      <a:pt x="1049283" y="860457"/>
                    </a:cubicBezTo>
                    <a:cubicBezTo>
                      <a:pt x="938141" y="860457"/>
                      <a:pt x="840152" y="804146"/>
                      <a:pt x="782289" y="718498"/>
                    </a:cubicBezTo>
                    <a:lnTo>
                      <a:pt x="767241" y="690773"/>
                    </a:lnTo>
                    <a:lnTo>
                      <a:pt x="761763" y="692474"/>
                    </a:lnTo>
                    <a:cubicBezTo>
                      <a:pt x="738992" y="697133"/>
                      <a:pt x="715416" y="699580"/>
                      <a:pt x="691268" y="699580"/>
                    </a:cubicBezTo>
                    <a:cubicBezTo>
                      <a:pt x="618824" y="699580"/>
                      <a:pt x="551524" y="677558"/>
                      <a:pt x="495697" y="639842"/>
                    </a:cubicBezTo>
                    <a:lnTo>
                      <a:pt x="493878" y="638341"/>
                    </a:lnTo>
                    <a:lnTo>
                      <a:pt x="464872" y="681362"/>
                    </a:lnTo>
                    <a:cubicBezTo>
                      <a:pt x="415593" y="730641"/>
                      <a:pt x="347514" y="761121"/>
                      <a:pt x="272316" y="761121"/>
                    </a:cubicBezTo>
                    <a:cubicBezTo>
                      <a:pt x="121920" y="761121"/>
                      <a:pt x="0" y="639201"/>
                      <a:pt x="0" y="488805"/>
                    </a:cubicBezTo>
                    <a:cubicBezTo>
                      <a:pt x="0" y="338409"/>
                      <a:pt x="121920" y="216489"/>
                      <a:pt x="272316" y="216489"/>
                    </a:cubicBezTo>
                    <a:cubicBezTo>
                      <a:pt x="291115" y="216489"/>
                      <a:pt x="309470" y="218394"/>
                      <a:pt x="327197" y="222022"/>
                    </a:cubicBezTo>
                    <a:lnTo>
                      <a:pt x="364910" y="233728"/>
                    </a:lnTo>
                    <a:lnTo>
                      <a:pt x="368966" y="213636"/>
                    </a:lnTo>
                    <a:cubicBezTo>
                      <a:pt x="422067" y="88091"/>
                      <a:pt x="546380" y="0"/>
                      <a:pt x="691268" y="0"/>
                    </a:cubicBezTo>
                    <a:close/>
                  </a:path>
                </a:pathLst>
              </a:custGeom>
              <a:gradFill flip="none" rotWithShape="1">
                <a:gsLst>
                  <a:gs pos="29000">
                    <a:schemeClr val="bg1">
                      <a:alpha val="0"/>
                    </a:schemeClr>
                  </a:gs>
                  <a:gs pos="0">
                    <a:schemeClr val="bg1">
                      <a:alpha val="0"/>
                    </a:schemeClr>
                  </a:gs>
                  <a:gs pos="100000">
                    <a:schemeClr val="bg1">
                      <a:lumMod val="50000"/>
                      <a:alpha val="50000"/>
                    </a:schemeClr>
                  </a:gs>
                </a:gsLst>
                <a:lin ang="5400000" scaled="1"/>
                <a:tileRect/>
              </a:gradFill>
              <a:ln w="4030" cap="flat">
                <a:noFill/>
                <a:prstDash val="solid"/>
                <a:miter/>
              </a:ln>
              <a:effectLst/>
            </p:spPr>
            <p:txBody>
              <a:bodyPr wrap="square" rtlCol="0" anchor="ctr">
                <a:noAutofit/>
              </a:bodyPr>
              <a:lstStyle/>
              <a:p>
                <a:endParaRPr lang="en-US">
                  <a:solidFill>
                    <a:schemeClr val="tx1"/>
                  </a:solidFill>
                </a:endParaRPr>
              </a:p>
            </p:txBody>
          </p:sp>
          <p:sp>
            <p:nvSpPr>
              <p:cNvPr id="99" name="Oval 98">
                <a:extLst>
                  <a:ext uri="{FF2B5EF4-FFF2-40B4-BE49-F238E27FC236}">
                    <a16:creationId xmlns:a16="http://schemas.microsoft.com/office/drawing/2014/main" id="{69145976-E82B-4BA0-B275-F91827E47177}"/>
                  </a:ext>
                </a:extLst>
              </p:cNvPr>
              <p:cNvSpPr/>
              <p:nvPr/>
            </p:nvSpPr>
            <p:spPr>
              <a:xfrm>
                <a:off x="1722989" y="5290986"/>
                <a:ext cx="192707" cy="192706"/>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sp>
            <p:nvSpPr>
              <p:cNvPr id="100" name="Oval 99">
                <a:extLst>
                  <a:ext uri="{FF2B5EF4-FFF2-40B4-BE49-F238E27FC236}">
                    <a16:creationId xmlns:a16="http://schemas.microsoft.com/office/drawing/2014/main" id="{ED70115D-5035-4C75-8893-4613110780BC}"/>
                  </a:ext>
                </a:extLst>
              </p:cNvPr>
              <p:cNvSpPr/>
              <p:nvPr/>
            </p:nvSpPr>
            <p:spPr>
              <a:xfrm>
                <a:off x="1418640" y="5431144"/>
                <a:ext cx="298961" cy="298960"/>
              </a:xfrm>
              <a:prstGeom prst="ellipse">
                <a:avLst/>
              </a:prstGeom>
              <a:gradFill flip="none" rotWithShape="1">
                <a:gsLst>
                  <a:gs pos="0">
                    <a:schemeClr val="bg1"/>
                  </a:gs>
                  <a:gs pos="100000">
                    <a:schemeClr val="bg1">
                      <a:lumMod val="75000"/>
                    </a:schemeClr>
                  </a:gs>
                </a:gsLst>
                <a:lin ang="18900000" scaled="1"/>
                <a:tileRect/>
              </a:gradFill>
              <a:ln w="4030" cap="flat">
                <a:solidFill>
                  <a:schemeClr val="bg1">
                    <a:lumMod val="85000"/>
                  </a:schemeClr>
                </a:solidFill>
                <a:prstDash val="solid"/>
                <a:miter/>
              </a:ln>
            </p:spPr>
            <p:txBody>
              <a:bodyPr rtlCol="0" anchor="ctr"/>
              <a:lstStyle/>
              <a:p>
                <a:endParaRPr lang="en-US">
                  <a:solidFill>
                    <a:schemeClr val="tx1"/>
                  </a:solidFill>
                </a:endParaRPr>
              </a:p>
            </p:txBody>
          </p:sp>
        </p:grpSp>
      </p:grpSp>
      <p:grpSp>
        <p:nvGrpSpPr>
          <p:cNvPr id="94" name="Group 93">
            <a:extLst>
              <a:ext uri="{FF2B5EF4-FFF2-40B4-BE49-F238E27FC236}">
                <a16:creationId xmlns:a16="http://schemas.microsoft.com/office/drawing/2014/main" id="{2DEB141B-0176-4473-B363-5A53954D63C7}"/>
              </a:ext>
            </a:extLst>
          </p:cNvPr>
          <p:cNvGrpSpPr/>
          <p:nvPr/>
        </p:nvGrpSpPr>
        <p:grpSpPr>
          <a:xfrm>
            <a:off x="5131501" y="814659"/>
            <a:ext cx="6522275" cy="831685"/>
            <a:chOff x="5347836" y="1729361"/>
            <a:chExt cx="6522275" cy="831685"/>
          </a:xfrm>
        </p:grpSpPr>
        <p:sp>
          <p:nvSpPr>
            <p:cNvPr id="74" name="Oval 73">
              <a:extLst>
                <a:ext uri="{FF2B5EF4-FFF2-40B4-BE49-F238E27FC236}">
                  <a16:creationId xmlns:a16="http://schemas.microsoft.com/office/drawing/2014/main" id="{A56877DB-B94E-45B5-BA65-F2F9EC6D062E}"/>
                </a:ext>
              </a:extLst>
            </p:cNvPr>
            <p:cNvSpPr/>
            <p:nvPr/>
          </p:nvSpPr>
          <p:spPr>
            <a:xfrm>
              <a:off x="5347836" y="1783838"/>
              <a:ext cx="777210" cy="777208"/>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78" name="Group 77">
              <a:extLst>
                <a:ext uri="{FF2B5EF4-FFF2-40B4-BE49-F238E27FC236}">
                  <a16:creationId xmlns:a16="http://schemas.microsoft.com/office/drawing/2014/main" id="{853E3C34-E6CE-4579-ADE7-26321590F1A9}"/>
                </a:ext>
              </a:extLst>
            </p:cNvPr>
            <p:cNvGrpSpPr/>
            <p:nvPr/>
          </p:nvGrpSpPr>
          <p:grpSpPr>
            <a:xfrm>
              <a:off x="6335206" y="1729361"/>
              <a:ext cx="5534905" cy="750858"/>
              <a:chOff x="6751979" y="1666120"/>
              <a:chExt cx="5534905" cy="750858"/>
            </a:xfrm>
          </p:grpSpPr>
          <p:sp>
            <p:nvSpPr>
              <p:cNvPr id="79" name="TextBox 78">
                <a:extLst>
                  <a:ext uri="{FF2B5EF4-FFF2-40B4-BE49-F238E27FC236}">
                    <a16:creationId xmlns:a16="http://schemas.microsoft.com/office/drawing/2014/main" id="{E9820AF5-AE7E-4BB8-9947-EFDC5AC9665B}"/>
                  </a:ext>
                </a:extLst>
              </p:cNvPr>
              <p:cNvSpPr txBox="1"/>
              <p:nvPr/>
            </p:nvSpPr>
            <p:spPr>
              <a:xfrm>
                <a:off x="6907186" y="2109201"/>
                <a:ext cx="5379698" cy="307777"/>
              </a:xfrm>
              <a:prstGeom prst="rect">
                <a:avLst/>
              </a:prstGeom>
              <a:noFill/>
            </p:spPr>
            <p:txBody>
              <a:bodyPr wrap="square" rtlCol="0">
                <a:spAutoFit/>
              </a:bodyPr>
              <a:lstStyle/>
              <a:p>
                <a:r>
                  <a:rPr lang="en-US" altLang="ko-KR" sz="1400" dirty="0">
                    <a:cs typeface="Arial" pitchFamily="34" charset="0"/>
                  </a:rPr>
                  <a:t>Analyze the pricing strategies used by competitors</a:t>
                </a:r>
              </a:p>
            </p:txBody>
          </p:sp>
          <p:sp>
            <p:nvSpPr>
              <p:cNvPr id="80" name="TextBox 79">
                <a:extLst>
                  <a:ext uri="{FF2B5EF4-FFF2-40B4-BE49-F238E27FC236}">
                    <a16:creationId xmlns:a16="http://schemas.microsoft.com/office/drawing/2014/main" id="{92DB273D-E2B1-45DA-9CD3-EBF69651C586}"/>
                  </a:ext>
                </a:extLst>
              </p:cNvPr>
              <p:cNvSpPr txBox="1"/>
              <p:nvPr/>
            </p:nvSpPr>
            <p:spPr>
              <a:xfrm>
                <a:off x="6751979" y="1666120"/>
                <a:ext cx="5379698" cy="507831"/>
              </a:xfrm>
              <a:prstGeom prst="rect">
                <a:avLst/>
              </a:prstGeom>
              <a:noFill/>
            </p:spPr>
            <p:txBody>
              <a:bodyPr wrap="square" lIns="108000" rIns="108000" rtlCol="0">
                <a:spAutoFit/>
              </a:bodyPr>
              <a:lstStyle/>
              <a:p>
                <a:r>
                  <a:rPr lang="en-IN" altLang="ko-KR" sz="2700" b="1" dirty="0">
                    <a:cs typeface="Arial" pitchFamily="34" charset="0"/>
                  </a:rPr>
                  <a:t>Price Comparison</a:t>
                </a:r>
                <a:endParaRPr lang="ko-KR" altLang="en-US" sz="2700" b="1" dirty="0">
                  <a:cs typeface="Arial" pitchFamily="34" charset="0"/>
                </a:endParaRPr>
              </a:p>
            </p:txBody>
          </p:sp>
        </p:grpSp>
        <p:sp>
          <p:nvSpPr>
            <p:cNvPr id="81" name="TextBox 80">
              <a:extLst>
                <a:ext uri="{FF2B5EF4-FFF2-40B4-BE49-F238E27FC236}">
                  <a16:creationId xmlns:a16="http://schemas.microsoft.com/office/drawing/2014/main" id="{E809C26B-F824-4129-8B92-FFBD34B358BE}"/>
                </a:ext>
              </a:extLst>
            </p:cNvPr>
            <p:cNvSpPr txBox="1"/>
            <p:nvPr/>
          </p:nvSpPr>
          <p:spPr>
            <a:xfrm>
              <a:off x="5394696" y="1919605"/>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01</a:t>
              </a:r>
              <a:endParaRPr lang="ko-KR" altLang="en-US" sz="2800" b="1" dirty="0">
                <a:solidFill>
                  <a:schemeClr val="tx1">
                    <a:lumMod val="75000"/>
                    <a:lumOff val="25000"/>
                  </a:schemeClr>
                </a:solidFill>
                <a:cs typeface="Arial" pitchFamily="34" charset="0"/>
              </a:endParaRPr>
            </a:p>
          </p:txBody>
        </p:sp>
      </p:grpSp>
      <p:grpSp>
        <p:nvGrpSpPr>
          <p:cNvPr id="95" name="Group 94">
            <a:extLst>
              <a:ext uri="{FF2B5EF4-FFF2-40B4-BE49-F238E27FC236}">
                <a16:creationId xmlns:a16="http://schemas.microsoft.com/office/drawing/2014/main" id="{1FD3D26F-446A-4277-B0AC-0AA1E09C22FB}"/>
              </a:ext>
            </a:extLst>
          </p:cNvPr>
          <p:cNvGrpSpPr/>
          <p:nvPr/>
        </p:nvGrpSpPr>
        <p:grpSpPr>
          <a:xfrm>
            <a:off x="5131501" y="2262166"/>
            <a:ext cx="6522275" cy="975074"/>
            <a:chOff x="5347836" y="2849321"/>
            <a:chExt cx="6522275" cy="975074"/>
          </a:xfrm>
        </p:grpSpPr>
        <p:sp>
          <p:nvSpPr>
            <p:cNvPr id="77" name="Oval 76">
              <a:extLst>
                <a:ext uri="{FF2B5EF4-FFF2-40B4-BE49-F238E27FC236}">
                  <a16:creationId xmlns:a16="http://schemas.microsoft.com/office/drawing/2014/main" id="{20CD944C-87DD-4720-9725-8D7D436E6903}"/>
                </a:ext>
              </a:extLst>
            </p:cNvPr>
            <p:cNvSpPr/>
            <p:nvPr/>
          </p:nvSpPr>
          <p:spPr>
            <a:xfrm>
              <a:off x="5347836" y="2903798"/>
              <a:ext cx="777210" cy="777208"/>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82" name="Group 81">
              <a:extLst>
                <a:ext uri="{FF2B5EF4-FFF2-40B4-BE49-F238E27FC236}">
                  <a16:creationId xmlns:a16="http://schemas.microsoft.com/office/drawing/2014/main" id="{7016BFB6-EB68-441D-9132-5329621C3BE0}"/>
                </a:ext>
              </a:extLst>
            </p:cNvPr>
            <p:cNvGrpSpPr/>
            <p:nvPr/>
          </p:nvGrpSpPr>
          <p:grpSpPr>
            <a:xfrm>
              <a:off x="6335206" y="2849321"/>
              <a:ext cx="5534905" cy="975074"/>
              <a:chOff x="6751979" y="1666120"/>
              <a:chExt cx="5534905" cy="975074"/>
            </a:xfrm>
          </p:grpSpPr>
          <p:sp>
            <p:nvSpPr>
              <p:cNvPr id="83" name="TextBox 82">
                <a:extLst>
                  <a:ext uri="{FF2B5EF4-FFF2-40B4-BE49-F238E27FC236}">
                    <a16:creationId xmlns:a16="http://schemas.microsoft.com/office/drawing/2014/main" id="{EF769C38-9800-48CD-9030-0A8CA5742EB3}"/>
                  </a:ext>
                </a:extLst>
              </p:cNvPr>
              <p:cNvSpPr txBox="1"/>
              <p:nvPr/>
            </p:nvSpPr>
            <p:spPr>
              <a:xfrm>
                <a:off x="6907186" y="2117974"/>
                <a:ext cx="5379698" cy="523220"/>
              </a:xfrm>
              <a:prstGeom prst="rect">
                <a:avLst/>
              </a:prstGeom>
              <a:noFill/>
            </p:spPr>
            <p:txBody>
              <a:bodyPr wrap="square" rtlCol="0">
                <a:spAutoFit/>
              </a:bodyPr>
              <a:lstStyle/>
              <a:p>
                <a:r>
                  <a:rPr lang="en-US" altLang="ko-KR" sz="1400" dirty="0">
                    <a:cs typeface="Arial" pitchFamily="34" charset="0"/>
                  </a:rPr>
                  <a:t>Identify any strengths or weaknesses in your product offerings relative to computers</a:t>
                </a:r>
              </a:p>
            </p:txBody>
          </p:sp>
          <p:sp>
            <p:nvSpPr>
              <p:cNvPr id="84" name="TextBox 83">
                <a:extLst>
                  <a:ext uri="{FF2B5EF4-FFF2-40B4-BE49-F238E27FC236}">
                    <a16:creationId xmlns:a16="http://schemas.microsoft.com/office/drawing/2014/main" id="{BB296ADC-EB91-4D43-945E-35D635E28CB1}"/>
                  </a:ext>
                </a:extLst>
              </p:cNvPr>
              <p:cNvSpPr txBox="1"/>
              <p:nvPr/>
            </p:nvSpPr>
            <p:spPr>
              <a:xfrm>
                <a:off x="6751979" y="1666120"/>
                <a:ext cx="5379698" cy="507831"/>
              </a:xfrm>
              <a:prstGeom prst="rect">
                <a:avLst/>
              </a:prstGeom>
              <a:noFill/>
            </p:spPr>
            <p:txBody>
              <a:bodyPr wrap="square" lIns="108000" rIns="108000" rtlCol="0">
                <a:spAutoFit/>
              </a:bodyPr>
              <a:lstStyle/>
              <a:p>
                <a:r>
                  <a:rPr lang="en-IN" altLang="ko-KR" sz="2700" b="1" dirty="0">
                    <a:cs typeface="Arial" pitchFamily="34" charset="0"/>
                  </a:rPr>
                  <a:t>Product Comparison</a:t>
                </a:r>
                <a:endParaRPr lang="ko-KR" altLang="en-US" sz="2700" b="1" dirty="0">
                  <a:cs typeface="Arial" pitchFamily="34" charset="0"/>
                </a:endParaRPr>
              </a:p>
            </p:txBody>
          </p:sp>
        </p:grpSp>
        <p:sp>
          <p:nvSpPr>
            <p:cNvPr id="85" name="TextBox 84">
              <a:extLst>
                <a:ext uri="{FF2B5EF4-FFF2-40B4-BE49-F238E27FC236}">
                  <a16:creationId xmlns:a16="http://schemas.microsoft.com/office/drawing/2014/main" id="{6BEA6D70-A8DB-40FB-8E52-B42A601D7E6B}"/>
                </a:ext>
              </a:extLst>
            </p:cNvPr>
            <p:cNvSpPr txBox="1"/>
            <p:nvPr/>
          </p:nvSpPr>
          <p:spPr>
            <a:xfrm>
              <a:off x="5394696" y="3039565"/>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02</a:t>
              </a:r>
              <a:endParaRPr lang="ko-KR" altLang="en-US" sz="2800" b="1" dirty="0">
                <a:solidFill>
                  <a:schemeClr val="tx1">
                    <a:lumMod val="75000"/>
                    <a:lumOff val="25000"/>
                  </a:schemeClr>
                </a:solidFill>
                <a:cs typeface="Arial" pitchFamily="34" charset="0"/>
              </a:endParaRPr>
            </a:p>
          </p:txBody>
        </p:sp>
      </p:grpSp>
      <p:grpSp>
        <p:nvGrpSpPr>
          <p:cNvPr id="96" name="Group 95">
            <a:extLst>
              <a:ext uri="{FF2B5EF4-FFF2-40B4-BE49-F238E27FC236}">
                <a16:creationId xmlns:a16="http://schemas.microsoft.com/office/drawing/2014/main" id="{CCA1F69B-D24F-4380-9E98-7621BF3D25AD}"/>
              </a:ext>
            </a:extLst>
          </p:cNvPr>
          <p:cNvGrpSpPr/>
          <p:nvPr/>
        </p:nvGrpSpPr>
        <p:grpSpPr>
          <a:xfrm>
            <a:off x="5131501" y="3709673"/>
            <a:ext cx="6517334" cy="949226"/>
            <a:chOff x="5347836" y="3969281"/>
            <a:chExt cx="6517334" cy="949226"/>
          </a:xfrm>
        </p:grpSpPr>
        <p:sp>
          <p:nvSpPr>
            <p:cNvPr id="76" name="Oval 75">
              <a:extLst>
                <a:ext uri="{FF2B5EF4-FFF2-40B4-BE49-F238E27FC236}">
                  <a16:creationId xmlns:a16="http://schemas.microsoft.com/office/drawing/2014/main" id="{2A9930EB-A42D-4FDB-B16B-A227E7A4B301}"/>
                </a:ext>
              </a:extLst>
            </p:cNvPr>
            <p:cNvSpPr/>
            <p:nvPr/>
          </p:nvSpPr>
          <p:spPr>
            <a:xfrm>
              <a:off x="5347836" y="4023758"/>
              <a:ext cx="777210" cy="777208"/>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86" name="Group 85">
              <a:extLst>
                <a:ext uri="{FF2B5EF4-FFF2-40B4-BE49-F238E27FC236}">
                  <a16:creationId xmlns:a16="http://schemas.microsoft.com/office/drawing/2014/main" id="{716D5594-002C-4874-A4B8-D0413ABAAF0E}"/>
                </a:ext>
              </a:extLst>
            </p:cNvPr>
            <p:cNvGrpSpPr/>
            <p:nvPr/>
          </p:nvGrpSpPr>
          <p:grpSpPr>
            <a:xfrm>
              <a:off x="6335206" y="3969281"/>
              <a:ext cx="5529964" cy="949226"/>
              <a:chOff x="6751979" y="1666120"/>
              <a:chExt cx="5529964" cy="949226"/>
            </a:xfrm>
          </p:grpSpPr>
          <p:sp>
            <p:nvSpPr>
              <p:cNvPr id="87" name="TextBox 86">
                <a:extLst>
                  <a:ext uri="{FF2B5EF4-FFF2-40B4-BE49-F238E27FC236}">
                    <a16:creationId xmlns:a16="http://schemas.microsoft.com/office/drawing/2014/main" id="{6ADCB2CD-2D36-4743-A302-470AD6017A8C}"/>
                  </a:ext>
                </a:extLst>
              </p:cNvPr>
              <p:cNvSpPr txBox="1"/>
              <p:nvPr/>
            </p:nvSpPr>
            <p:spPr>
              <a:xfrm>
                <a:off x="6902245" y="2092126"/>
                <a:ext cx="5379698" cy="523220"/>
              </a:xfrm>
              <a:prstGeom prst="rect">
                <a:avLst/>
              </a:prstGeom>
              <a:noFill/>
            </p:spPr>
            <p:txBody>
              <a:bodyPr wrap="square" rtlCol="0">
                <a:spAutoFit/>
              </a:bodyPr>
              <a:lstStyle/>
              <a:p>
                <a:r>
                  <a:rPr lang="en-US" altLang="ko-KR" sz="1400" dirty="0">
                    <a:cs typeface="Arial" pitchFamily="34" charset="0"/>
                  </a:rPr>
                  <a:t>Assess whether your positioning aligns with your preferences and needs of your target audience</a:t>
                </a:r>
              </a:p>
            </p:txBody>
          </p:sp>
          <p:sp>
            <p:nvSpPr>
              <p:cNvPr id="88" name="TextBox 87">
                <a:extLst>
                  <a:ext uri="{FF2B5EF4-FFF2-40B4-BE49-F238E27FC236}">
                    <a16:creationId xmlns:a16="http://schemas.microsoft.com/office/drawing/2014/main" id="{F954308A-F25C-4F1F-9212-9FAB8F74FC5F}"/>
                  </a:ext>
                </a:extLst>
              </p:cNvPr>
              <p:cNvSpPr txBox="1"/>
              <p:nvPr/>
            </p:nvSpPr>
            <p:spPr>
              <a:xfrm>
                <a:off x="6751979" y="1666120"/>
                <a:ext cx="5379698" cy="507831"/>
              </a:xfrm>
              <a:prstGeom prst="rect">
                <a:avLst/>
              </a:prstGeom>
              <a:noFill/>
            </p:spPr>
            <p:txBody>
              <a:bodyPr wrap="square" lIns="108000" rIns="108000" rtlCol="0">
                <a:spAutoFit/>
              </a:bodyPr>
              <a:lstStyle/>
              <a:p>
                <a:r>
                  <a:rPr lang="en-IN" altLang="ko-KR" sz="2700" b="1" dirty="0">
                    <a:cs typeface="Arial" pitchFamily="34" charset="0"/>
                  </a:rPr>
                  <a:t>Market Positioning</a:t>
                </a:r>
                <a:endParaRPr lang="ko-KR" altLang="en-US" sz="2700" b="1" dirty="0">
                  <a:cs typeface="Arial" pitchFamily="34" charset="0"/>
                </a:endParaRPr>
              </a:p>
            </p:txBody>
          </p:sp>
        </p:grpSp>
        <p:sp>
          <p:nvSpPr>
            <p:cNvPr id="89" name="TextBox 88">
              <a:extLst>
                <a:ext uri="{FF2B5EF4-FFF2-40B4-BE49-F238E27FC236}">
                  <a16:creationId xmlns:a16="http://schemas.microsoft.com/office/drawing/2014/main" id="{BBCD6E99-744B-4DBE-BE0C-BF19E99BBFFA}"/>
                </a:ext>
              </a:extLst>
            </p:cNvPr>
            <p:cNvSpPr txBox="1"/>
            <p:nvPr/>
          </p:nvSpPr>
          <p:spPr>
            <a:xfrm>
              <a:off x="5394696" y="4159525"/>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03</a:t>
              </a:r>
              <a:endParaRPr lang="ko-KR" altLang="en-US" sz="2800" b="1" dirty="0">
                <a:solidFill>
                  <a:schemeClr val="tx1">
                    <a:lumMod val="75000"/>
                    <a:lumOff val="25000"/>
                  </a:schemeClr>
                </a:solidFill>
                <a:cs typeface="Arial" pitchFamily="34" charset="0"/>
              </a:endParaRPr>
            </a:p>
          </p:txBody>
        </p:sp>
      </p:grpSp>
      <p:grpSp>
        <p:nvGrpSpPr>
          <p:cNvPr id="97" name="Group 96">
            <a:extLst>
              <a:ext uri="{FF2B5EF4-FFF2-40B4-BE49-F238E27FC236}">
                <a16:creationId xmlns:a16="http://schemas.microsoft.com/office/drawing/2014/main" id="{61EBD48C-5832-4E65-840E-D1824E605F5D}"/>
              </a:ext>
            </a:extLst>
          </p:cNvPr>
          <p:cNvGrpSpPr/>
          <p:nvPr/>
        </p:nvGrpSpPr>
        <p:grpSpPr>
          <a:xfrm>
            <a:off x="5131501" y="5157180"/>
            <a:ext cx="6569672" cy="831685"/>
            <a:chOff x="5347836" y="5089242"/>
            <a:chExt cx="6569672" cy="831685"/>
          </a:xfrm>
        </p:grpSpPr>
        <p:sp>
          <p:nvSpPr>
            <p:cNvPr id="75" name="Oval 74">
              <a:extLst>
                <a:ext uri="{FF2B5EF4-FFF2-40B4-BE49-F238E27FC236}">
                  <a16:creationId xmlns:a16="http://schemas.microsoft.com/office/drawing/2014/main" id="{3EB4F7F8-450B-4985-900E-4431D6F01EDC}"/>
                </a:ext>
              </a:extLst>
            </p:cNvPr>
            <p:cNvSpPr/>
            <p:nvPr/>
          </p:nvSpPr>
          <p:spPr>
            <a:xfrm>
              <a:off x="5347836" y="5143719"/>
              <a:ext cx="777210" cy="77720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a:cs typeface="Arial" pitchFamily="34" charset="0"/>
              </a:endParaRPr>
            </a:p>
          </p:txBody>
        </p:sp>
        <p:grpSp>
          <p:nvGrpSpPr>
            <p:cNvPr id="90" name="Group 89">
              <a:extLst>
                <a:ext uri="{FF2B5EF4-FFF2-40B4-BE49-F238E27FC236}">
                  <a16:creationId xmlns:a16="http://schemas.microsoft.com/office/drawing/2014/main" id="{61856E77-F4D6-4D54-9E8F-8F3D722CFE87}"/>
                </a:ext>
              </a:extLst>
            </p:cNvPr>
            <p:cNvGrpSpPr/>
            <p:nvPr/>
          </p:nvGrpSpPr>
          <p:grpSpPr>
            <a:xfrm>
              <a:off x="6335206" y="5089242"/>
              <a:ext cx="5582302" cy="707022"/>
              <a:chOff x="6751979" y="1666120"/>
              <a:chExt cx="5582302" cy="707022"/>
            </a:xfrm>
          </p:grpSpPr>
          <p:sp>
            <p:nvSpPr>
              <p:cNvPr id="91" name="TextBox 90">
                <a:extLst>
                  <a:ext uri="{FF2B5EF4-FFF2-40B4-BE49-F238E27FC236}">
                    <a16:creationId xmlns:a16="http://schemas.microsoft.com/office/drawing/2014/main" id="{6C3893CC-C5BC-4083-8967-B047C9B630D4}"/>
                  </a:ext>
                </a:extLst>
              </p:cNvPr>
              <p:cNvSpPr txBox="1"/>
              <p:nvPr/>
            </p:nvSpPr>
            <p:spPr>
              <a:xfrm>
                <a:off x="6954583" y="2065365"/>
                <a:ext cx="5379698" cy="307777"/>
              </a:xfrm>
              <a:prstGeom prst="rect">
                <a:avLst/>
              </a:prstGeom>
              <a:noFill/>
            </p:spPr>
            <p:txBody>
              <a:bodyPr wrap="square" rtlCol="0">
                <a:spAutoFit/>
              </a:bodyPr>
              <a:lstStyle/>
              <a:p>
                <a:r>
                  <a:rPr lang="en-US" sz="1400" b="0" i="0" dirty="0">
                    <a:effectLst/>
                    <a:latin typeface="Söhne"/>
                  </a:rPr>
                  <a:t>Analyze customer sentiment and satisfaction levels</a:t>
                </a:r>
                <a:endParaRPr lang="en-US" altLang="ko-KR" sz="1400" dirty="0">
                  <a:cs typeface="Arial" pitchFamily="34" charset="0"/>
                </a:endParaRPr>
              </a:p>
            </p:txBody>
          </p:sp>
          <p:sp>
            <p:nvSpPr>
              <p:cNvPr id="92" name="TextBox 91">
                <a:extLst>
                  <a:ext uri="{FF2B5EF4-FFF2-40B4-BE49-F238E27FC236}">
                    <a16:creationId xmlns:a16="http://schemas.microsoft.com/office/drawing/2014/main" id="{79ABFC5E-3148-476E-8604-ADF7DB41F1D4}"/>
                  </a:ext>
                </a:extLst>
              </p:cNvPr>
              <p:cNvSpPr txBox="1"/>
              <p:nvPr/>
            </p:nvSpPr>
            <p:spPr>
              <a:xfrm>
                <a:off x="6751979" y="1666120"/>
                <a:ext cx="5379698" cy="507831"/>
              </a:xfrm>
              <a:prstGeom prst="rect">
                <a:avLst/>
              </a:prstGeom>
              <a:noFill/>
            </p:spPr>
            <p:txBody>
              <a:bodyPr wrap="square" lIns="108000" rIns="108000" rtlCol="0">
                <a:spAutoFit/>
              </a:bodyPr>
              <a:lstStyle/>
              <a:p>
                <a:r>
                  <a:rPr lang="en-IN" altLang="ko-KR" sz="2700" b="1" dirty="0">
                    <a:cs typeface="Arial" pitchFamily="34" charset="0"/>
                  </a:rPr>
                  <a:t>Customer Perception</a:t>
                </a:r>
                <a:endParaRPr lang="ko-KR" altLang="en-US" sz="2700" b="1" dirty="0">
                  <a:cs typeface="Arial" pitchFamily="34" charset="0"/>
                </a:endParaRPr>
              </a:p>
            </p:txBody>
          </p:sp>
        </p:grpSp>
        <p:sp>
          <p:nvSpPr>
            <p:cNvPr id="93" name="TextBox 92">
              <a:extLst>
                <a:ext uri="{FF2B5EF4-FFF2-40B4-BE49-F238E27FC236}">
                  <a16:creationId xmlns:a16="http://schemas.microsoft.com/office/drawing/2014/main" id="{F1CA16DF-E144-4379-AC72-6F69B0544506}"/>
                </a:ext>
              </a:extLst>
            </p:cNvPr>
            <p:cNvSpPr txBox="1"/>
            <p:nvPr/>
          </p:nvSpPr>
          <p:spPr>
            <a:xfrm>
              <a:off x="5394696" y="5279486"/>
              <a:ext cx="682192"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cs typeface="Arial" pitchFamily="34" charset="0"/>
                </a:rPr>
                <a:t>04</a:t>
              </a:r>
              <a:endParaRPr lang="ko-KR" altLang="en-US" sz="28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7">
            <a:extLst>
              <a:ext uri="{FF2B5EF4-FFF2-40B4-BE49-F238E27FC236}">
                <a16:creationId xmlns:a16="http://schemas.microsoft.com/office/drawing/2014/main" id="{19FEEA5C-A305-4FD3-AB6E-908C3AC0CD56}"/>
              </a:ext>
            </a:extLst>
          </p:cNvPr>
          <p:cNvSpPr txBox="1">
            <a:spLocks/>
          </p:cNvSpPr>
          <p:nvPr/>
        </p:nvSpPr>
        <p:spPr>
          <a:xfrm>
            <a:off x="281937" y="3041755"/>
            <a:ext cx="2834011" cy="30912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tx1">
                    <a:lumMod val="75000"/>
                    <a:lumOff val="25000"/>
                  </a:schemeClr>
                </a:solidFill>
                <a:cs typeface="Arial" pitchFamily="34" charset="0"/>
              </a:rPr>
              <a:t>Hitesh Choudhary</a:t>
            </a:r>
          </a:p>
        </p:txBody>
      </p:sp>
      <p:sp>
        <p:nvSpPr>
          <p:cNvPr id="34" name="직사각형 1">
            <a:extLst>
              <a:ext uri="{FF2B5EF4-FFF2-40B4-BE49-F238E27FC236}">
                <a16:creationId xmlns:a16="http://schemas.microsoft.com/office/drawing/2014/main" id="{C432CA66-4DB9-44E7-9401-111CB1A74B23}"/>
              </a:ext>
            </a:extLst>
          </p:cNvPr>
          <p:cNvSpPr/>
          <p:nvPr/>
        </p:nvSpPr>
        <p:spPr>
          <a:xfrm>
            <a:off x="516658" y="3445717"/>
            <a:ext cx="2385355" cy="2677656"/>
          </a:xfrm>
          <a:prstGeom prst="rect">
            <a:avLst/>
          </a:prstGeom>
        </p:spPr>
        <p:txBody>
          <a:bodyPr wrap="square">
            <a:spAutoFit/>
          </a:bodyPr>
          <a:lstStyle/>
          <a:p>
            <a:pPr algn="ctr"/>
            <a:r>
              <a:rPr lang="en-US" altLang="ko-KR" sz="1200" dirty="0">
                <a:solidFill>
                  <a:schemeClr val="tx1">
                    <a:lumMod val="75000"/>
                    <a:lumOff val="25000"/>
                  </a:schemeClr>
                </a:solidFill>
              </a:rPr>
              <a:t>As a recent graduate with a degree in BTech Computer Science &amp; Engineering, I am enthusiastic about embarking on a dynamic career in data analysis. My academic background, coupled with hands-on projects and internships, has equipped me with a solid foundation in statistical analysis, data visualization, and machine learning. </a:t>
            </a:r>
          </a:p>
          <a:p>
            <a:pPr algn="ctr"/>
            <a:endParaRPr lang="ko-KR" altLang="en-US" sz="1200" dirty="0">
              <a:solidFill>
                <a:schemeClr val="tx1">
                  <a:lumMod val="75000"/>
                  <a:lumOff val="25000"/>
                </a:schemeClr>
              </a:solidFill>
            </a:endParaRPr>
          </a:p>
        </p:txBody>
      </p:sp>
      <p:grpSp>
        <p:nvGrpSpPr>
          <p:cNvPr id="35" name="Group 34">
            <a:extLst>
              <a:ext uri="{FF2B5EF4-FFF2-40B4-BE49-F238E27FC236}">
                <a16:creationId xmlns:a16="http://schemas.microsoft.com/office/drawing/2014/main" id="{DB9F521B-E8E7-491B-A56A-DC403A4BA6CB}"/>
              </a:ext>
            </a:extLst>
          </p:cNvPr>
          <p:cNvGrpSpPr/>
          <p:nvPr/>
        </p:nvGrpSpPr>
        <p:grpSpPr>
          <a:xfrm>
            <a:off x="1161792" y="6063647"/>
            <a:ext cx="1074300" cy="309125"/>
            <a:chOff x="4308853" y="3648206"/>
            <a:chExt cx="1074300" cy="309125"/>
          </a:xfrm>
        </p:grpSpPr>
        <p:sp>
          <p:nvSpPr>
            <p:cNvPr id="36" name="Rounded Rectangle 3">
              <a:extLst>
                <a:ext uri="{FF2B5EF4-FFF2-40B4-BE49-F238E27FC236}">
                  <a16:creationId xmlns:a16="http://schemas.microsoft.com/office/drawing/2014/main" id="{78DD1709-FDD9-459D-9098-10C24DFE4EF6}"/>
                </a:ext>
              </a:extLst>
            </p:cNvPr>
            <p:cNvSpPr/>
            <p:nvPr userDrawn="1"/>
          </p:nvSpPr>
          <p:spPr>
            <a:xfrm>
              <a:off x="5074028" y="3648206"/>
              <a:ext cx="309125" cy="309125"/>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37" name="Rounded Rectangle 39">
              <a:extLst>
                <a:ext uri="{FF2B5EF4-FFF2-40B4-BE49-F238E27FC236}">
                  <a16:creationId xmlns:a16="http://schemas.microsoft.com/office/drawing/2014/main" id="{13BB8E54-1C8A-4CC6-9E4C-29B7BBC63715}"/>
                </a:ext>
              </a:extLst>
            </p:cNvPr>
            <p:cNvSpPr/>
            <p:nvPr userDrawn="1"/>
          </p:nvSpPr>
          <p:spPr>
            <a:xfrm>
              <a:off x="4308853" y="3648206"/>
              <a:ext cx="309125" cy="309125"/>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Rounded Rectangle 2">
              <a:extLst>
                <a:ext uri="{FF2B5EF4-FFF2-40B4-BE49-F238E27FC236}">
                  <a16:creationId xmlns:a16="http://schemas.microsoft.com/office/drawing/2014/main" id="{C94F9210-7140-4BEC-B151-DFC137D670D6}"/>
                </a:ext>
              </a:extLst>
            </p:cNvPr>
            <p:cNvSpPr/>
            <p:nvPr userDrawn="1"/>
          </p:nvSpPr>
          <p:spPr>
            <a:xfrm>
              <a:off x="4691440" y="3648206"/>
              <a:ext cx="309125" cy="309125"/>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pic>
        <p:nvPicPr>
          <p:cNvPr id="41" name="Picture Placeholder 40">
            <a:extLst>
              <a:ext uri="{FF2B5EF4-FFF2-40B4-BE49-F238E27FC236}">
                <a16:creationId xmlns:a16="http://schemas.microsoft.com/office/drawing/2014/main" id="{D290DD67-4AD8-97F2-3E2C-FC8330C7FEFD}"/>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12532" b="12532"/>
          <a:stretch>
            <a:fillRect/>
          </a:stretch>
        </p:blipFill>
        <p:spPr>
          <a:xfrm>
            <a:off x="773336" y="906510"/>
            <a:ext cx="1872000" cy="1872000"/>
          </a:xfrm>
        </p:spPr>
      </p:pic>
      <p:sp>
        <p:nvSpPr>
          <p:cNvPr id="45" name="Text Placeholder 44">
            <a:extLst>
              <a:ext uri="{FF2B5EF4-FFF2-40B4-BE49-F238E27FC236}">
                <a16:creationId xmlns:a16="http://schemas.microsoft.com/office/drawing/2014/main" id="{C18ACDF0-F34E-0A2E-C7AE-288491D53F88}"/>
              </a:ext>
            </a:extLst>
          </p:cNvPr>
          <p:cNvSpPr>
            <a:spLocks noGrp="1"/>
          </p:cNvSpPr>
          <p:nvPr>
            <p:ph type="body" sz="quarter" idx="10"/>
          </p:nvPr>
        </p:nvSpPr>
        <p:spPr>
          <a:xfrm>
            <a:off x="3757603" y="339509"/>
            <a:ext cx="8139123" cy="6446773"/>
          </a:xfrm>
        </p:spPr>
        <p:txBody>
          <a:bodyPr/>
          <a:lstStyle/>
          <a:p>
            <a:endParaRPr lang="en-IN" dirty="0"/>
          </a:p>
        </p:txBody>
      </p:sp>
      <p:pic>
        <p:nvPicPr>
          <p:cNvPr id="53" name="Picture 52">
            <a:extLst>
              <a:ext uri="{FF2B5EF4-FFF2-40B4-BE49-F238E27FC236}">
                <a16:creationId xmlns:a16="http://schemas.microsoft.com/office/drawing/2014/main" id="{8A24F7EE-5F74-02CB-1DDE-CF6A02CF02A1}"/>
              </a:ext>
            </a:extLst>
          </p:cNvPr>
          <p:cNvPicPr>
            <a:picLocks noChangeAspect="1"/>
          </p:cNvPicPr>
          <p:nvPr/>
        </p:nvPicPr>
        <p:blipFill>
          <a:blip r:embed="rId3"/>
          <a:stretch>
            <a:fillRect/>
          </a:stretch>
        </p:blipFill>
        <p:spPr>
          <a:xfrm>
            <a:off x="3757603" y="242047"/>
            <a:ext cx="8152460" cy="6615953"/>
          </a:xfrm>
          <a:prstGeom prst="rect">
            <a:avLst/>
          </a:prstGeom>
        </p:spPr>
      </p:pic>
      <p:sp>
        <p:nvSpPr>
          <p:cNvPr id="54" name="Text Placeholder 17">
            <a:extLst>
              <a:ext uri="{FF2B5EF4-FFF2-40B4-BE49-F238E27FC236}">
                <a16:creationId xmlns:a16="http://schemas.microsoft.com/office/drawing/2014/main" id="{1B51BF6C-DC21-0C9E-6C08-4CBD890160AD}"/>
              </a:ext>
            </a:extLst>
          </p:cNvPr>
          <p:cNvSpPr txBox="1">
            <a:spLocks/>
          </p:cNvSpPr>
          <p:nvPr/>
        </p:nvSpPr>
        <p:spPr>
          <a:xfrm>
            <a:off x="367458" y="384979"/>
            <a:ext cx="2834011" cy="30912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chemeClr val="tx1">
                    <a:lumMod val="75000"/>
                    <a:lumOff val="25000"/>
                  </a:schemeClr>
                </a:solidFill>
                <a:cs typeface="Arial" pitchFamily="34" charset="0"/>
              </a:rPr>
              <a:t>Portfolio</a:t>
            </a:r>
          </a:p>
        </p:txBody>
      </p:sp>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Geographic Regions</a:t>
            </a:r>
          </a:p>
        </p:txBody>
      </p:sp>
      <p:sp>
        <p:nvSpPr>
          <p:cNvPr id="35" name="TextBox 34">
            <a:extLst>
              <a:ext uri="{FF2B5EF4-FFF2-40B4-BE49-F238E27FC236}">
                <a16:creationId xmlns:a16="http://schemas.microsoft.com/office/drawing/2014/main" id="{8A8730D6-D286-42F8-9A5D-D7AEA33ED9C7}"/>
              </a:ext>
            </a:extLst>
          </p:cNvPr>
          <p:cNvSpPr txBox="1"/>
          <p:nvPr/>
        </p:nvSpPr>
        <p:spPr>
          <a:xfrm>
            <a:off x="6945009" y="1330730"/>
            <a:ext cx="4626268" cy="507831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Our data indicates that the </a:t>
            </a:r>
            <a:r>
              <a:rPr lang="en-US" altLang="ko-KR" sz="1200" b="1" dirty="0">
                <a:solidFill>
                  <a:schemeClr val="tx1">
                    <a:lumMod val="75000"/>
                    <a:lumOff val="25000"/>
                  </a:schemeClr>
                </a:solidFill>
                <a:cs typeface="Arial" pitchFamily="34" charset="0"/>
              </a:rPr>
              <a:t>United States </a:t>
            </a:r>
            <a:r>
              <a:rPr lang="en-US" altLang="ko-KR" sz="1200" dirty="0">
                <a:solidFill>
                  <a:schemeClr val="tx1">
                    <a:lumMod val="75000"/>
                    <a:lumOff val="25000"/>
                  </a:schemeClr>
                </a:solidFill>
                <a:cs typeface="Arial" pitchFamily="34" charset="0"/>
              </a:rPr>
              <a:t>and regions in </a:t>
            </a:r>
            <a:r>
              <a:rPr lang="en-US" altLang="ko-KR" sz="1200" b="1" dirty="0">
                <a:solidFill>
                  <a:schemeClr val="tx1">
                    <a:lumMod val="75000"/>
                    <a:lumOff val="25000"/>
                  </a:schemeClr>
                </a:solidFill>
                <a:cs typeface="Arial" pitchFamily="34" charset="0"/>
              </a:rPr>
              <a:t>Africa</a:t>
            </a:r>
            <a:r>
              <a:rPr lang="en-US" altLang="ko-KR" sz="1200" dirty="0">
                <a:solidFill>
                  <a:schemeClr val="tx1">
                    <a:lumMod val="75000"/>
                    <a:lumOff val="25000"/>
                  </a:schemeClr>
                </a:solidFill>
                <a:cs typeface="Arial" pitchFamily="34" charset="0"/>
              </a:rPr>
              <a:t> boast the highest customer concentration within our clientele. Additionally, we have observed several key trends and insights regarding our customer base: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1. </a:t>
            </a:r>
            <a:r>
              <a:rPr lang="en-US" altLang="ko-KR" sz="1200" b="1" dirty="0">
                <a:solidFill>
                  <a:schemeClr val="tx1">
                    <a:lumMod val="75000"/>
                    <a:lumOff val="25000"/>
                  </a:schemeClr>
                </a:solidFill>
                <a:cs typeface="Arial" pitchFamily="34" charset="0"/>
              </a:rPr>
              <a:t>Emerging Markets</a:t>
            </a:r>
            <a:r>
              <a:rPr lang="en-US" altLang="ko-KR" sz="1200" dirty="0">
                <a:solidFill>
                  <a:schemeClr val="tx1">
                    <a:lumMod val="75000"/>
                    <a:lumOff val="25000"/>
                  </a:schemeClr>
                </a:solidFill>
                <a:cs typeface="Arial" pitchFamily="34" charset="0"/>
              </a:rPr>
              <a:t>: Certain emerging markets in Africa show promising growth potential, with a notable uptick in customer acquisition and engagement.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2. </a:t>
            </a:r>
            <a:r>
              <a:rPr lang="en-US" altLang="ko-KR" sz="1200" b="1" dirty="0">
                <a:solidFill>
                  <a:schemeClr val="tx1">
                    <a:lumMod val="75000"/>
                    <a:lumOff val="25000"/>
                  </a:schemeClr>
                </a:solidFill>
                <a:cs typeface="Arial" pitchFamily="34" charset="0"/>
              </a:rPr>
              <a:t>Urban Centers</a:t>
            </a:r>
            <a:r>
              <a:rPr lang="en-US" altLang="ko-KR" sz="1200" dirty="0">
                <a:solidFill>
                  <a:schemeClr val="tx1">
                    <a:lumMod val="75000"/>
                    <a:lumOff val="25000"/>
                  </a:schemeClr>
                </a:solidFill>
                <a:cs typeface="Arial" pitchFamily="34" charset="0"/>
              </a:rPr>
              <a:t>: Within the United States, urban centers demonstrate particularly high customer density, suggesting opportunities for targeted marketing campaigns tailored to urban lifestyles and preferences.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3. </a:t>
            </a:r>
            <a:r>
              <a:rPr lang="en-US" altLang="ko-KR" sz="1200" b="1" dirty="0">
                <a:solidFill>
                  <a:schemeClr val="tx1">
                    <a:lumMod val="75000"/>
                    <a:lumOff val="25000"/>
                  </a:schemeClr>
                </a:solidFill>
                <a:cs typeface="Arial" pitchFamily="34" charset="0"/>
              </a:rPr>
              <a:t>Digital Engagement</a:t>
            </a:r>
            <a:r>
              <a:rPr lang="en-US" altLang="ko-KR" sz="1200" dirty="0">
                <a:solidFill>
                  <a:schemeClr val="tx1">
                    <a:lumMod val="75000"/>
                    <a:lumOff val="25000"/>
                  </a:schemeClr>
                </a:solidFill>
                <a:cs typeface="Arial" pitchFamily="34" charset="0"/>
              </a:rPr>
              <a:t>: Both in the USA and Africa, there's a significant trend towards digital engagement, with customers showing a strong preference for online shopping and interaction.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4. </a:t>
            </a:r>
            <a:r>
              <a:rPr lang="en-US" altLang="ko-KR" sz="1200" b="1" dirty="0">
                <a:solidFill>
                  <a:schemeClr val="tx1">
                    <a:lumMod val="75000"/>
                    <a:lumOff val="25000"/>
                  </a:schemeClr>
                </a:solidFill>
                <a:cs typeface="Arial" pitchFamily="34" charset="0"/>
              </a:rPr>
              <a:t>Localized Preferences</a:t>
            </a:r>
            <a:r>
              <a:rPr lang="en-US" altLang="ko-KR" sz="1200" dirty="0">
                <a:solidFill>
                  <a:schemeClr val="tx1">
                    <a:lumMod val="75000"/>
                    <a:lumOff val="25000"/>
                  </a:schemeClr>
                </a:solidFill>
                <a:cs typeface="Arial" pitchFamily="34" charset="0"/>
              </a:rPr>
              <a:t>: Our analysis reveals distinct localized preferences within these regions, emphasizing the importance of understanding cultural nuances and adapting marketing strategies accordingly.</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5. </a:t>
            </a:r>
            <a:r>
              <a:rPr lang="en-US" altLang="ko-KR" sz="1200" b="1" dirty="0">
                <a:solidFill>
                  <a:schemeClr val="tx1">
                    <a:lumMod val="75000"/>
                    <a:lumOff val="25000"/>
                  </a:schemeClr>
                </a:solidFill>
                <a:cs typeface="Arial" pitchFamily="34" charset="0"/>
              </a:rPr>
              <a:t>Competitive Landscape</a:t>
            </a:r>
            <a:r>
              <a:rPr lang="en-US" altLang="ko-KR" sz="1200" dirty="0">
                <a:solidFill>
                  <a:schemeClr val="tx1">
                    <a:lumMod val="75000"/>
                    <a:lumOff val="25000"/>
                  </a:schemeClr>
                </a:solidFill>
                <a:cs typeface="Arial" pitchFamily="34" charset="0"/>
              </a:rPr>
              <a:t>: Despite the concentration of customers, these regions also present heightened competition, requiring strategic differentiation and value proposition to maintain market share and customer loyalty.</a:t>
            </a:r>
            <a:endParaRPr lang="ko-KR" altLang="en-US" sz="1200" dirty="0">
              <a:solidFill>
                <a:schemeClr val="tx1">
                  <a:lumMod val="75000"/>
                  <a:lumOff val="25000"/>
                </a:schemeClr>
              </a:solidFill>
              <a:cs typeface="Arial" pitchFamily="34" charset="0"/>
            </a:endParaRPr>
          </a:p>
        </p:txBody>
      </p:sp>
      <p:grpSp>
        <p:nvGrpSpPr>
          <p:cNvPr id="38" name="Group 37">
            <a:extLst>
              <a:ext uri="{FF2B5EF4-FFF2-40B4-BE49-F238E27FC236}">
                <a16:creationId xmlns:a16="http://schemas.microsoft.com/office/drawing/2014/main" id="{EC25A783-1140-49E5-9A93-3A70A6C09E10}"/>
              </a:ext>
            </a:extLst>
          </p:cNvPr>
          <p:cNvGrpSpPr/>
          <p:nvPr/>
        </p:nvGrpSpPr>
        <p:grpSpPr>
          <a:xfrm rot="3900694">
            <a:off x="1318729" y="963048"/>
            <a:ext cx="1253902" cy="2339182"/>
            <a:chOff x="10005609" y="1805637"/>
            <a:chExt cx="738966" cy="1378557"/>
          </a:xfrm>
        </p:grpSpPr>
        <p:grpSp>
          <p:nvGrpSpPr>
            <p:cNvPr id="39" name="Group 38">
              <a:extLst>
                <a:ext uri="{FF2B5EF4-FFF2-40B4-BE49-F238E27FC236}">
                  <a16:creationId xmlns:a16="http://schemas.microsoft.com/office/drawing/2014/main" id="{35B285E0-D665-487D-B735-7661345D2EAD}"/>
                </a:ext>
              </a:extLst>
            </p:cNvPr>
            <p:cNvGrpSpPr/>
            <p:nvPr/>
          </p:nvGrpSpPr>
          <p:grpSpPr>
            <a:xfrm>
              <a:off x="10250863" y="2665526"/>
              <a:ext cx="222834" cy="518668"/>
              <a:chOff x="1677709" y="4117659"/>
              <a:chExt cx="222834" cy="518668"/>
            </a:xfrm>
            <a:effectLst/>
          </p:grpSpPr>
          <p:sp>
            <p:nvSpPr>
              <p:cNvPr id="46" name="Graphic 2">
                <a:extLst>
                  <a:ext uri="{FF2B5EF4-FFF2-40B4-BE49-F238E27FC236}">
                    <a16:creationId xmlns:a16="http://schemas.microsoft.com/office/drawing/2014/main" id="{737A5A23-FD74-49F5-BC89-2B3A94BB5AF2}"/>
                  </a:ext>
                </a:extLst>
              </p:cNvPr>
              <p:cNvSpPr/>
              <p:nvPr/>
            </p:nvSpPr>
            <p:spPr>
              <a:xfrm>
                <a:off x="1677709" y="4117659"/>
                <a:ext cx="222834" cy="518668"/>
              </a:xfrm>
              <a:custGeom>
                <a:avLst/>
                <a:gdLst>
                  <a:gd name="connsiteX0" fmla="*/ 747722 w 778877"/>
                  <a:gd name="connsiteY0" fmla="*/ 0 h 1110552"/>
                  <a:gd name="connsiteX1" fmla="*/ 680583 w 778877"/>
                  <a:gd name="connsiteY1" fmla="*/ 25833 h 1110552"/>
                  <a:gd name="connsiteX2" fmla="*/ 133417 w 778877"/>
                  <a:gd name="connsiteY2" fmla="*/ 28630 h 1110552"/>
                  <a:gd name="connsiteX3" fmla="*/ 31704 w 778877"/>
                  <a:gd name="connsiteY3" fmla="*/ 131 h 1110552"/>
                  <a:gd name="connsiteX4" fmla="*/ 1675 w 778877"/>
                  <a:gd name="connsiteY4" fmla="*/ 179911 h 1110552"/>
                  <a:gd name="connsiteX5" fmla="*/ 47920 w 778877"/>
                  <a:gd name="connsiteY5" fmla="*/ 503105 h 1110552"/>
                  <a:gd name="connsiteX6" fmla="*/ 379375 w 778877"/>
                  <a:gd name="connsiteY6" fmla="*/ 1102461 h 1110552"/>
                  <a:gd name="connsiteX7" fmla="*/ 400881 w 778877"/>
                  <a:gd name="connsiteY7" fmla="*/ 1100756 h 1110552"/>
                  <a:gd name="connsiteX8" fmla="*/ 536295 w 778877"/>
                  <a:gd name="connsiteY8" fmla="*/ 903054 h 1110552"/>
                  <a:gd name="connsiteX9" fmla="*/ 749907 w 778877"/>
                  <a:gd name="connsiteY9" fmla="*/ 440687 h 1110552"/>
                  <a:gd name="connsiteX10" fmla="*/ 747722 w 778877"/>
                  <a:gd name="connsiteY10" fmla="*/ 0 h 111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77" h="1110552">
                    <a:moveTo>
                      <a:pt x="747722" y="0"/>
                    </a:moveTo>
                    <a:cubicBezTo>
                      <a:pt x="717824" y="14381"/>
                      <a:pt x="680670" y="25527"/>
                      <a:pt x="680583" y="25833"/>
                    </a:cubicBezTo>
                    <a:cubicBezTo>
                      <a:pt x="640675" y="31996"/>
                      <a:pt x="204053" y="28761"/>
                      <a:pt x="133417" y="28630"/>
                    </a:cubicBezTo>
                    <a:cubicBezTo>
                      <a:pt x="95914" y="28630"/>
                      <a:pt x="69513" y="17353"/>
                      <a:pt x="31704" y="131"/>
                    </a:cubicBezTo>
                    <a:cubicBezTo>
                      <a:pt x="12427" y="58528"/>
                      <a:pt x="5740" y="119111"/>
                      <a:pt x="1675" y="179911"/>
                    </a:cubicBezTo>
                    <a:cubicBezTo>
                      <a:pt x="-5800" y="290761"/>
                      <a:pt x="12121" y="398244"/>
                      <a:pt x="47920" y="503105"/>
                    </a:cubicBezTo>
                    <a:cubicBezTo>
                      <a:pt x="122883" y="722531"/>
                      <a:pt x="242431" y="917260"/>
                      <a:pt x="379375" y="1102461"/>
                    </a:cubicBezTo>
                    <a:cubicBezTo>
                      <a:pt x="389210" y="1115792"/>
                      <a:pt x="393275" y="1110809"/>
                      <a:pt x="400881" y="1100756"/>
                    </a:cubicBezTo>
                    <a:cubicBezTo>
                      <a:pt x="448962" y="1036852"/>
                      <a:pt x="494202" y="971024"/>
                      <a:pt x="536295" y="903054"/>
                    </a:cubicBezTo>
                    <a:cubicBezTo>
                      <a:pt x="626295" y="757630"/>
                      <a:pt x="704055" y="606611"/>
                      <a:pt x="749907" y="440687"/>
                    </a:cubicBezTo>
                    <a:cubicBezTo>
                      <a:pt x="790470" y="293515"/>
                      <a:pt x="787236" y="146735"/>
                      <a:pt x="747722" y="0"/>
                    </a:cubicBezTo>
                    <a:close/>
                  </a:path>
                </a:pathLst>
              </a:custGeom>
              <a:solidFill>
                <a:srgbClr val="FFCD07"/>
              </a:solidFill>
              <a:ln w="4369" cap="flat">
                <a:noFill/>
                <a:prstDash val="solid"/>
                <a:miter/>
              </a:ln>
              <a:effectLst/>
            </p:spPr>
            <p:txBody>
              <a:bodyPr rtlCol="0" anchor="ctr"/>
              <a:lstStyle/>
              <a:p>
                <a:endParaRPr lang="en-US"/>
              </a:p>
            </p:txBody>
          </p:sp>
          <p:sp>
            <p:nvSpPr>
              <p:cNvPr id="47" name="Graphic 2">
                <a:extLst>
                  <a:ext uri="{FF2B5EF4-FFF2-40B4-BE49-F238E27FC236}">
                    <a16:creationId xmlns:a16="http://schemas.microsoft.com/office/drawing/2014/main" id="{70DBD456-A54B-4BF1-AC02-23FC33EB07A8}"/>
                  </a:ext>
                </a:extLst>
              </p:cNvPr>
              <p:cNvSpPr/>
              <p:nvPr/>
            </p:nvSpPr>
            <p:spPr>
              <a:xfrm>
                <a:off x="1703370" y="4129356"/>
                <a:ext cx="171512" cy="357883"/>
              </a:xfrm>
              <a:custGeom>
                <a:avLst/>
                <a:gdLst>
                  <a:gd name="connsiteX0" fmla="*/ 469623 w 599490"/>
                  <a:gd name="connsiteY0" fmla="*/ 4502 h 766285"/>
                  <a:gd name="connsiteX1" fmla="*/ 592055 w 599490"/>
                  <a:gd name="connsiteY1" fmla="*/ 481 h 766285"/>
                  <a:gd name="connsiteX2" fmla="*/ 597781 w 599490"/>
                  <a:gd name="connsiteY2" fmla="*/ 132049 h 766285"/>
                  <a:gd name="connsiteX3" fmla="*/ 566135 w 599490"/>
                  <a:gd name="connsiteY3" fmla="*/ 288969 h 766285"/>
                  <a:gd name="connsiteX4" fmla="*/ 523211 w 599490"/>
                  <a:gd name="connsiteY4" fmla="*/ 402790 h 766285"/>
                  <a:gd name="connsiteX5" fmla="*/ 315806 w 599490"/>
                  <a:gd name="connsiteY5" fmla="*/ 751948 h 766285"/>
                  <a:gd name="connsiteX6" fmla="*/ 282324 w 599490"/>
                  <a:gd name="connsiteY6" fmla="*/ 752036 h 766285"/>
                  <a:gd name="connsiteX7" fmla="*/ 89737 w 599490"/>
                  <a:gd name="connsiteY7" fmla="*/ 436797 h 766285"/>
                  <a:gd name="connsiteX8" fmla="*/ 2797 w 599490"/>
                  <a:gd name="connsiteY8" fmla="*/ 166886 h 766285"/>
                  <a:gd name="connsiteX9" fmla="*/ 1923 w 599490"/>
                  <a:gd name="connsiteY9" fmla="*/ 0 h 766285"/>
                  <a:gd name="connsiteX10" fmla="*/ 469623 w 599490"/>
                  <a:gd name="connsiteY10" fmla="*/ 4502 h 76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9490" h="766285">
                    <a:moveTo>
                      <a:pt x="469623" y="4502"/>
                    </a:moveTo>
                    <a:cubicBezTo>
                      <a:pt x="510404" y="1530"/>
                      <a:pt x="551448" y="7212"/>
                      <a:pt x="592055" y="481"/>
                    </a:cubicBezTo>
                    <a:cubicBezTo>
                      <a:pt x="596776" y="44191"/>
                      <a:pt x="602371" y="87377"/>
                      <a:pt x="597781" y="132049"/>
                    </a:cubicBezTo>
                    <a:cubicBezTo>
                      <a:pt x="592274" y="185681"/>
                      <a:pt x="582177" y="237740"/>
                      <a:pt x="566135" y="288969"/>
                    </a:cubicBezTo>
                    <a:cubicBezTo>
                      <a:pt x="553984" y="327740"/>
                      <a:pt x="539952" y="365768"/>
                      <a:pt x="523211" y="402790"/>
                    </a:cubicBezTo>
                    <a:cubicBezTo>
                      <a:pt x="467087" y="526884"/>
                      <a:pt x="395709" y="641929"/>
                      <a:pt x="315806" y="751948"/>
                    </a:cubicBezTo>
                    <a:cubicBezTo>
                      <a:pt x="301994" y="771006"/>
                      <a:pt x="296311" y="771093"/>
                      <a:pt x="282324" y="752036"/>
                    </a:cubicBezTo>
                    <a:cubicBezTo>
                      <a:pt x="209197" y="652376"/>
                      <a:pt x="143107" y="548433"/>
                      <a:pt x="89737" y="436797"/>
                    </a:cubicBezTo>
                    <a:cubicBezTo>
                      <a:pt x="48605" y="350819"/>
                      <a:pt x="15648" y="261781"/>
                      <a:pt x="2797" y="166886"/>
                    </a:cubicBezTo>
                    <a:cubicBezTo>
                      <a:pt x="-2886" y="124793"/>
                      <a:pt x="1835" y="13113"/>
                      <a:pt x="1923" y="0"/>
                    </a:cubicBezTo>
                    <a:cubicBezTo>
                      <a:pt x="43972" y="6994"/>
                      <a:pt x="426437" y="44"/>
                      <a:pt x="469623" y="4502"/>
                    </a:cubicBezTo>
                    <a:close/>
                  </a:path>
                </a:pathLst>
              </a:custGeom>
              <a:solidFill>
                <a:srgbClr val="F6AF1B"/>
              </a:solidFill>
              <a:ln w="4369" cap="flat">
                <a:noFill/>
                <a:prstDash val="solid"/>
                <a:miter/>
              </a:ln>
            </p:spPr>
            <p:txBody>
              <a:bodyPr rtlCol="0" anchor="ctr"/>
              <a:lstStyle/>
              <a:p>
                <a:endParaRPr lang="en-US"/>
              </a:p>
            </p:txBody>
          </p:sp>
          <p:sp>
            <p:nvSpPr>
              <p:cNvPr id="48" name="Graphic 2">
                <a:extLst>
                  <a:ext uri="{FF2B5EF4-FFF2-40B4-BE49-F238E27FC236}">
                    <a16:creationId xmlns:a16="http://schemas.microsoft.com/office/drawing/2014/main" id="{E31D93C8-9092-4F44-A64D-AEBF264FD72A}"/>
                  </a:ext>
                </a:extLst>
              </p:cNvPr>
              <p:cNvSpPr/>
              <p:nvPr/>
            </p:nvSpPr>
            <p:spPr>
              <a:xfrm>
                <a:off x="1739835" y="4130254"/>
                <a:ext cx="98582" cy="256070"/>
              </a:xfrm>
              <a:custGeom>
                <a:avLst/>
                <a:gdLst>
                  <a:gd name="connsiteX0" fmla="*/ 334003 w 344576"/>
                  <a:gd name="connsiteY0" fmla="*/ 242943 h 548288"/>
                  <a:gd name="connsiteX1" fmla="*/ 177651 w 344576"/>
                  <a:gd name="connsiteY1" fmla="*/ 539736 h 548288"/>
                  <a:gd name="connsiteX2" fmla="*/ 156495 w 344576"/>
                  <a:gd name="connsiteY2" fmla="*/ 539299 h 548288"/>
                  <a:gd name="connsiteX3" fmla="*/ 11071 w 344576"/>
                  <a:gd name="connsiteY3" fmla="*/ 235556 h 548288"/>
                  <a:gd name="connsiteX4" fmla="*/ 21212 w 344576"/>
                  <a:gd name="connsiteY4" fmla="*/ 701 h 548288"/>
                  <a:gd name="connsiteX5" fmla="*/ 316038 w 344576"/>
                  <a:gd name="connsiteY5" fmla="*/ 963 h 548288"/>
                  <a:gd name="connsiteX6" fmla="*/ 334003 w 344576"/>
                  <a:gd name="connsiteY6" fmla="*/ 242943 h 54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576" h="548288">
                    <a:moveTo>
                      <a:pt x="334003" y="242943"/>
                    </a:moveTo>
                    <a:cubicBezTo>
                      <a:pt x="308957" y="346056"/>
                      <a:pt x="228573" y="468095"/>
                      <a:pt x="177651" y="539736"/>
                    </a:cubicBezTo>
                    <a:cubicBezTo>
                      <a:pt x="168647" y="552412"/>
                      <a:pt x="164232" y="549920"/>
                      <a:pt x="156495" y="539299"/>
                    </a:cubicBezTo>
                    <a:cubicBezTo>
                      <a:pt x="84941" y="440820"/>
                      <a:pt x="42237" y="354536"/>
                      <a:pt x="11071" y="235556"/>
                    </a:cubicBezTo>
                    <a:cubicBezTo>
                      <a:pt x="-7812" y="163478"/>
                      <a:pt x="-1299" y="72211"/>
                      <a:pt x="21212" y="701"/>
                    </a:cubicBezTo>
                    <a:cubicBezTo>
                      <a:pt x="67632" y="2799"/>
                      <a:pt x="278272" y="-1922"/>
                      <a:pt x="316038" y="963"/>
                    </a:cubicBezTo>
                    <a:cubicBezTo>
                      <a:pt x="326222" y="28981"/>
                      <a:pt x="362196" y="161642"/>
                      <a:pt x="334003" y="242943"/>
                    </a:cubicBezTo>
                    <a:close/>
                  </a:path>
                </a:pathLst>
              </a:custGeom>
              <a:solidFill>
                <a:srgbClr val="F38821"/>
              </a:solidFill>
              <a:ln w="4369" cap="flat">
                <a:noFill/>
                <a:prstDash val="solid"/>
                <a:miter/>
              </a:ln>
            </p:spPr>
            <p:txBody>
              <a:bodyPr rtlCol="0" anchor="ctr"/>
              <a:lstStyle/>
              <a:p>
                <a:endParaRPr lang="en-US"/>
              </a:p>
            </p:txBody>
          </p:sp>
        </p:grpSp>
        <p:grpSp>
          <p:nvGrpSpPr>
            <p:cNvPr id="40" name="Group 39">
              <a:extLst>
                <a:ext uri="{FF2B5EF4-FFF2-40B4-BE49-F238E27FC236}">
                  <a16:creationId xmlns:a16="http://schemas.microsoft.com/office/drawing/2014/main" id="{64229A5B-386B-4857-8224-F2342B612A3B}"/>
                </a:ext>
              </a:extLst>
            </p:cNvPr>
            <p:cNvGrpSpPr/>
            <p:nvPr/>
          </p:nvGrpSpPr>
          <p:grpSpPr>
            <a:xfrm rot="18236977">
              <a:off x="9935727" y="1875519"/>
              <a:ext cx="878729" cy="738966"/>
              <a:chOff x="8768009" y="-131342"/>
              <a:chExt cx="2605668" cy="2191232"/>
            </a:xfrm>
          </p:grpSpPr>
          <p:sp>
            <p:nvSpPr>
              <p:cNvPr id="41" name="Freeform: Shape 40">
                <a:extLst>
                  <a:ext uri="{FF2B5EF4-FFF2-40B4-BE49-F238E27FC236}">
                    <a16:creationId xmlns:a16="http://schemas.microsoft.com/office/drawing/2014/main" id="{4293A8E0-B9E3-4EBC-A47D-607ADB249BAF}"/>
                  </a:ext>
                </a:extLst>
              </p:cNvPr>
              <p:cNvSpPr/>
              <p:nvPr/>
            </p:nvSpPr>
            <p:spPr>
              <a:xfrm>
                <a:off x="8774168" y="-131342"/>
                <a:ext cx="2594209" cy="2188201"/>
              </a:xfrm>
              <a:custGeom>
                <a:avLst/>
                <a:gdLst>
                  <a:gd name="connsiteX0" fmla="*/ 2517826 w 2546370"/>
                  <a:gd name="connsiteY0" fmla="*/ 72718 h 2147850"/>
                  <a:gd name="connsiteX1" fmla="*/ 2287009 w 2546370"/>
                  <a:gd name="connsiteY1" fmla="*/ 3994 h 2147850"/>
                  <a:gd name="connsiteX2" fmla="*/ 1806226 w 2546370"/>
                  <a:gd name="connsiteY2" fmla="*/ 54146 h 2147850"/>
                  <a:gd name="connsiteX3" fmla="*/ 1175204 w 2546370"/>
                  <a:gd name="connsiteY3" fmla="*/ 313507 h 2147850"/>
                  <a:gd name="connsiteX4" fmla="*/ 1117608 w 2546370"/>
                  <a:gd name="connsiteY4" fmla="*/ 280120 h 2147850"/>
                  <a:gd name="connsiteX5" fmla="*/ 666888 w 2546370"/>
                  <a:gd name="connsiteY5" fmla="*/ 378112 h 2147850"/>
                  <a:gd name="connsiteX6" fmla="*/ 232644 w 2546370"/>
                  <a:gd name="connsiteY6" fmla="*/ 515489 h 2147850"/>
                  <a:gd name="connsiteX7" fmla="*/ 204894 w 2546370"/>
                  <a:gd name="connsiteY7" fmla="*/ 586093 h 2147850"/>
                  <a:gd name="connsiteX8" fmla="*/ 366119 w 2546370"/>
                  <a:gd name="connsiteY8" fmla="*/ 840250 h 2147850"/>
                  <a:gd name="connsiteX9" fmla="*/ 310113 w 2546370"/>
                  <a:gd name="connsiteY9" fmla="*/ 885489 h 2147850"/>
                  <a:gd name="connsiteX10" fmla="*/ 238787 w 2546370"/>
                  <a:gd name="connsiteY10" fmla="*/ 1043606 h 2147850"/>
                  <a:gd name="connsiteX11" fmla="*/ 227947 w 2546370"/>
                  <a:gd name="connsiteY11" fmla="*/ 1185680 h 2147850"/>
                  <a:gd name="connsiteX12" fmla="*/ 124029 w 2546370"/>
                  <a:gd name="connsiteY12" fmla="*/ 1264377 h 2147850"/>
                  <a:gd name="connsiteX13" fmla="*/ 34565 w 2546370"/>
                  <a:gd name="connsiteY13" fmla="*/ 1363308 h 2147850"/>
                  <a:gd name="connsiteX14" fmla="*/ 323627 w 2546370"/>
                  <a:gd name="connsiteY14" fmla="*/ 2005099 h 2147850"/>
                  <a:gd name="connsiteX15" fmla="*/ 548372 w 2546370"/>
                  <a:gd name="connsiteY15" fmla="*/ 2069054 h 2147850"/>
                  <a:gd name="connsiteX16" fmla="*/ 746886 w 2546370"/>
                  <a:gd name="connsiteY16" fmla="*/ 1994259 h 2147850"/>
                  <a:gd name="connsiteX17" fmla="*/ 804409 w 2546370"/>
                  <a:gd name="connsiteY17" fmla="*/ 1972507 h 2147850"/>
                  <a:gd name="connsiteX18" fmla="*/ 833099 w 2546370"/>
                  <a:gd name="connsiteY18" fmla="*/ 1983202 h 2147850"/>
                  <a:gd name="connsiteX19" fmla="*/ 984929 w 2546370"/>
                  <a:gd name="connsiteY19" fmla="*/ 2034439 h 2147850"/>
                  <a:gd name="connsiteX20" fmla="*/ 1187633 w 2546370"/>
                  <a:gd name="connsiteY20" fmla="*/ 1969183 h 2147850"/>
                  <a:gd name="connsiteX21" fmla="*/ 1369598 w 2546370"/>
                  <a:gd name="connsiteY21" fmla="*/ 2124626 h 2147850"/>
                  <a:gd name="connsiteX22" fmla="*/ 1565582 w 2546370"/>
                  <a:gd name="connsiteY22" fmla="*/ 2082495 h 2147850"/>
                  <a:gd name="connsiteX23" fmla="*/ 1957551 w 2546370"/>
                  <a:gd name="connsiteY23" fmla="*/ 1386795 h 2147850"/>
                  <a:gd name="connsiteX24" fmla="*/ 1959790 w 2546370"/>
                  <a:gd name="connsiteY24" fmla="*/ 1314674 h 2147850"/>
                  <a:gd name="connsiteX25" fmla="*/ 2181140 w 2546370"/>
                  <a:gd name="connsiteY25" fmla="*/ 1066948 h 2147850"/>
                  <a:gd name="connsiteX26" fmla="*/ 2382328 w 2546370"/>
                  <a:gd name="connsiteY26" fmla="*/ 774633 h 2147850"/>
                  <a:gd name="connsiteX27" fmla="*/ 2510960 w 2546370"/>
                  <a:gd name="connsiteY27" fmla="*/ 482681 h 2147850"/>
                  <a:gd name="connsiteX28" fmla="*/ 2546370 w 2546370"/>
                  <a:gd name="connsiteY28" fmla="*/ 139997 h 2147850"/>
                  <a:gd name="connsiteX29" fmla="*/ 2517826 w 2546370"/>
                  <a:gd name="connsiteY29" fmla="*/ 72718 h 2147850"/>
                  <a:gd name="connsiteX30" fmla="*/ 1099253 w 2546370"/>
                  <a:gd name="connsiteY30" fmla="*/ 1095059 h 2147850"/>
                  <a:gd name="connsiteX31" fmla="*/ 1099036 w 2546370"/>
                  <a:gd name="connsiteY31" fmla="*/ 1094119 h 2147850"/>
                  <a:gd name="connsiteX32" fmla="*/ 1100409 w 2546370"/>
                  <a:gd name="connsiteY32" fmla="*/ 1094192 h 2147850"/>
                  <a:gd name="connsiteX33" fmla="*/ 1099253 w 2546370"/>
                  <a:gd name="connsiteY33" fmla="*/ 1095059 h 21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46370" h="2147850">
                    <a:moveTo>
                      <a:pt x="2517826" y="72718"/>
                    </a:moveTo>
                    <a:cubicBezTo>
                      <a:pt x="2446138" y="31671"/>
                      <a:pt x="2368018" y="10208"/>
                      <a:pt x="2287009" y="3994"/>
                    </a:cubicBezTo>
                    <a:cubicBezTo>
                      <a:pt x="2124122" y="-8436"/>
                      <a:pt x="1963188" y="8113"/>
                      <a:pt x="1806226" y="54146"/>
                    </a:cubicBezTo>
                    <a:cubicBezTo>
                      <a:pt x="1586106" y="118679"/>
                      <a:pt x="1377186" y="204675"/>
                      <a:pt x="1175204" y="313507"/>
                    </a:cubicBezTo>
                    <a:cubicBezTo>
                      <a:pt x="1163135" y="290021"/>
                      <a:pt x="1147237" y="273905"/>
                      <a:pt x="1117608" y="280120"/>
                    </a:cubicBezTo>
                    <a:cubicBezTo>
                      <a:pt x="969030" y="311194"/>
                      <a:pt x="816116" y="342558"/>
                      <a:pt x="666888" y="378112"/>
                    </a:cubicBezTo>
                    <a:cubicBezTo>
                      <a:pt x="523657" y="412222"/>
                      <a:pt x="360048" y="438671"/>
                      <a:pt x="232644" y="515489"/>
                    </a:cubicBezTo>
                    <a:cubicBezTo>
                      <a:pt x="205834" y="531677"/>
                      <a:pt x="195499" y="555958"/>
                      <a:pt x="204894" y="586093"/>
                    </a:cubicBezTo>
                    <a:cubicBezTo>
                      <a:pt x="231488" y="671221"/>
                      <a:pt x="271307" y="805708"/>
                      <a:pt x="366119" y="840250"/>
                    </a:cubicBezTo>
                    <a:cubicBezTo>
                      <a:pt x="360988" y="838372"/>
                      <a:pt x="317701" y="878913"/>
                      <a:pt x="310113" y="885489"/>
                    </a:cubicBezTo>
                    <a:cubicBezTo>
                      <a:pt x="265163" y="924801"/>
                      <a:pt x="237558" y="983481"/>
                      <a:pt x="238787" y="1043606"/>
                    </a:cubicBezTo>
                    <a:cubicBezTo>
                      <a:pt x="235174" y="1090940"/>
                      <a:pt x="231561" y="1138274"/>
                      <a:pt x="227947" y="1185680"/>
                    </a:cubicBezTo>
                    <a:cubicBezTo>
                      <a:pt x="226791" y="1200928"/>
                      <a:pt x="139493" y="1251803"/>
                      <a:pt x="124029" y="1264377"/>
                    </a:cubicBezTo>
                    <a:cubicBezTo>
                      <a:pt x="88764" y="1292994"/>
                      <a:pt x="56244" y="1322623"/>
                      <a:pt x="34565" y="1363308"/>
                    </a:cubicBezTo>
                    <a:cubicBezTo>
                      <a:pt x="-88576" y="1594414"/>
                      <a:pt x="143179" y="1879574"/>
                      <a:pt x="323627" y="2005099"/>
                    </a:cubicBezTo>
                    <a:cubicBezTo>
                      <a:pt x="384908" y="2047735"/>
                      <a:pt x="472711" y="2080327"/>
                      <a:pt x="548372" y="2069054"/>
                    </a:cubicBezTo>
                    <a:cubicBezTo>
                      <a:pt x="619843" y="2058431"/>
                      <a:pt x="687989" y="2036607"/>
                      <a:pt x="746886" y="1994259"/>
                    </a:cubicBezTo>
                    <a:cubicBezTo>
                      <a:pt x="765386" y="1980962"/>
                      <a:pt x="781357" y="1969905"/>
                      <a:pt x="804409" y="1972507"/>
                    </a:cubicBezTo>
                    <a:cubicBezTo>
                      <a:pt x="813948" y="1976048"/>
                      <a:pt x="823559" y="1979445"/>
                      <a:pt x="833099" y="1983202"/>
                    </a:cubicBezTo>
                    <a:cubicBezTo>
                      <a:pt x="882818" y="2002859"/>
                      <a:pt x="931958" y="2025116"/>
                      <a:pt x="984929" y="2034439"/>
                    </a:cubicBezTo>
                    <a:cubicBezTo>
                      <a:pt x="1063409" y="2048314"/>
                      <a:pt x="1127942" y="2015505"/>
                      <a:pt x="1187633" y="1969183"/>
                    </a:cubicBezTo>
                    <a:cubicBezTo>
                      <a:pt x="1183297" y="1972579"/>
                      <a:pt x="1350520" y="2113642"/>
                      <a:pt x="1369598" y="2124626"/>
                    </a:cubicBezTo>
                    <a:cubicBezTo>
                      <a:pt x="1439334" y="2165095"/>
                      <a:pt x="1518537" y="2153677"/>
                      <a:pt x="1565582" y="2082495"/>
                    </a:cubicBezTo>
                    <a:cubicBezTo>
                      <a:pt x="1712281" y="1860568"/>
                      <a:pt x="1817428" y="1612914"/>
                      <a:pt x="1957551" y="1386795"/>
                    </a:cubicBezTo>
                    <a:cubicBezTo>
                      <a:pt x="1973449" y="1361141"/>
                      <a:pt x="1978001" y="1339389"/>
                      <a:pt x="1959790" y="1314674"/>
                    </a:cubicBezTo>
                    <a:cubicBezTo>
                      <a:pt x="1960080" y="1315107"/>
                      <a:pt x="2163290" y="1088627"/>
                      <a:pt x="2181140" y="1066948"/>
                    </a:cubicBezTo>
                    <a:cubicBezTo>
                      <a:pt x="2255574" y="976182"/>
                      <a:pt x="2325816" y="877684"/>
                      <a:pt x="2382328" y="774633"/>
                    </a:cubicBezTo>
                    <a:cubicBezTo>
                      <a:pt x="2432624" y="682928"/>
                      <a:pt x="2480681" y="584792"/>
                      <a:pt x="2510960" y="482681"/>
                    </a:cubicBezTo>
                    <a:cubicBezTo>
                      <a:pt x="2543841" y="371681"/>
                      <a:pt x="2545648" y="254827"/>
                      <a:pt x="2546370" y="139997"/>
                    </a:cubicBezTo>
                    <a:cubicBezTo>
                      <a:pt x="2543190" y="114993"/>
                      <a:pt x="2545286" y="88472"/>
                      <a:pt x="2517826" y="72718"/>
                    </a:cubicBezTo>
                    <a:close/>
                    <a:moveTo>
                      <a:pt x="1099253" y="1095059"/>
                    </a:moveTo>
                    <a:cubicBezTo>
                      <a:pt x="1099180" y="1094770"/>
                      <a:pt x="1099108" y="1094408"/>
                      <a:pt x="1099036" y="1094119"/>
                    </a:cubicBezTo>
                    <a:cubicBezTo>
                      <a:pt x="1099470" y="1094119"/>
                      <a:pt x="1099903" y="1094192"/>
                      <a:pt x="1100409" y="1094192"/>
                    </a:cubicBezTo>
                    <a:cubicBezTo>
                      <a:pt x="1100047" y="1094481"/>
                      <a:pt x="1099686" y="1094770"/>
                      <a:pt x="1099253" y="1095059"/>
                    </a:cubicBezTo>
                    <a:close/>
                  </a:path>
                </a:pathLst>
              </a:custGeom>
              <a:solidFill>
                <a:schemeClr val="accent2">
                  <a:lumMod val="40000"/>
                  <a:lumOff val="60000"/>
                </a:schemeClr>
              </a:solidFill>
              <a:ln w="722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0D6C87A-BC2C-4E43-AD3E-D079C9DE339C}"/>
                  </a:ext>
                </a:extLst>
              </p:cNvPr>
              <p:cNvSpPr/>
              <p:nvPr/>
            </p:nvSpPr>
            <p:spPr>
              <a:xfrm>
                <a:off x="8930713" y="-56305"/>
                <a:ext cx="2437663" cy="2116158"/>
              </a:xfrm>
              <a:custGeom>
                <a:avLst/>
                <a:gdLst>
                  <a:gd name="connsiteX0" fmla="*/ 2365613 w 2392711"/>
                  <a:gd name="connsiteY0" fmla="*/ 0 h 2077135"/>
                  <a:gd name="connsiteX1" fmla="*/ 0 w 2392711"/>
                  <a:gd name="connsiteY1" fmla="*/ 1766459 h 2077135"/>
                  <a:gd name="connsiteX2" fmla="*/ 97775 w 2392711"/>
                  <a:gd name="connsiteY2" fmla="*/ 1873557 h 2077135"/>
                  <a:gd name="connsiteX3" fmla="*/ 110855 w 2392711"/>
                  <a:gd name="connsiteY3" fmla="*/ 1880494 h 2077135"/>
                  <a:gd name="connsiteX4" fmla="*/ 236380 w 2392711"/>
                  <a:gd name="connsiteY4" fmla="*/ 1967646 h 2077135"/>
                  <a:gd name="connsiteX5" fmla="*/ 368048 w 2392711"/>
                  <a:gd name="connsiteY5" fmla="*/ 1999443 h 2077135"/>
                  <a:gd name="connsiteX6" fmla="*/ 436556 w 2392711"/>
                  <a:gd name="connsiteY6" fmla="*/ 1986435 h 2077135"/>
                  <a:gd name="connsiteX7" fmla="*/ 593300 w 2392711"/>
                  <a:gd name="connsiteY7" fmla="*/ 1920529 h 2077135"/>
                  <a:gd name="connsiteX8" fmla="*/ 650823 w 2392711"/>
                  <a:gd name="connsiteY8" fmla="*/ 1898777 h 2077135"/>
                  <a:gd name="connsiteX9" fmla="*/ 650823 w 2392711"/>
                  <a:gd name="connsiteY9" fmla="*/ 1898777 h 2077135"/>
                  <a:gd name="connsiteX10" fmla="*/ 650823 w 2392711"/>
                  <a:gd name="connsiteY10" fmla="*/ 1898777 h 2077135"/>
                  <a:gd name="connsiteX11" fmla="*/ 679513 w 2392711"/>
                  <a:gd name="connsiteY11" fmla="*/ 1909473 h 2077135"/>
                  <a:gd name="connsiteX12" fmla="*/ 831342 w 2392711"/>
                  <a:gd name="connsiteY12" fmla="*/ 1960709 h 2077135"/>
                  <a:gd name="connsiteX13" fmla="*/ 1034047 w 2392711"/>
                  <a:gd name="connsiteY13" fmla="*/ 1895453 h 2077135"/>
                  <a:gd name="connsiteX14" fmla="*/ 1034047 w 2392711"/>
                  <a:gd name="connsiteY14" fmla="*/ 1895453 h 2077135"/>
                  <a:gd name="connsiteX15" fmla="*/ 1132762 w 2392711"/>
                  <a:gd name="connsiteY15" fmla="*/ 1990699 h 2077135"/>
                  <a:gd name="connsiteX16" fmla="*/ 1257565 w 2392711"/>
                  <a:gd name="connsiteY16" fmla="*/ 2072070 h 2077135"/>
                  <a:gd name="connsiteX17" fmla="*/ 1419439 w 2392711"/>
                  <a:gd name="connsiteY17" fmla="*/ 1998937 h 2077135"/>
                  <a:gd name="connsiteX18" fmla="*/ 1499655 w 2392711"/>
                  <a:gd name="connsiteY18" fmla="*/ 1852383 h 2077135"/>
                  <a:gd name="connsiteX19" fmla="*/ 1706551 w 2392711"/>
                  <a:gd name="connsiteY19" fmla="*/ 1484045 h 2077135"/>
                  <a:gd name="connsiteX20" fmla="*/ 1803965 w 2392711"/>
                  <a:gd name="connsiteY20" fmla="*/ 1313282 h 2077135"/>
                  <a:gd name="connsiteX21" fmla="*/ 1806205 w 2392711"/>
                  <a:gd name="connsiteY21" fmla="*/ 1241161 h 2077135"/>
                  <a:gd name="connsiteX22" fmla="*/ 1806205 w 2392711"/>
                  <a:gd name="connsiteY22" fmla="*/ 1241161 h 2077135"/>
                  <a:gd name="connsiteX23" fmla="*/ 1806205 w 2392711"/>
                  <a:gd name="connsiteY23" fmla="*/ 1241161 h 2077135"/>
                  <a:gd name="connsiteX24" fmla="*/ 2085728 w 2392711"/>
                  <a:gd name="connsiteY24" fmla="*/ 920808 h 2077135"/>
                  <a:gd name="connsiteX25" fmla="*/ 2164136 w 2392711"/>
                  <a:gd name="connsiteY25" fmla="*/ 803376 h 2077135"/>
                  <a:gd name="connsiteX26" fmla="*/ 2164136 w 2392711"/>
                  <a:gd name="connsiteY26" fmla="*/ 803376 h 2077135"/>
                  <a:gd name="connsiteX27" fmla="*/ 2228670 w 2392711"/>
                  <a:gd name="connsiteY27" fmla="*/ 701193 h 2077135"/>
                  <a:gd name="connsiteX28" fmla="*/ 2361927 w 2392711"/>
                  <a:gd name="connsiteY28" fmla="*/ 393486 h 2077135"/>
                  <a:gd name="connsiteX29" fmla="*/ 2391628 w 2392711"/>
                  <a:gd name="connsiteY29" fmla="*/ 237609 h 2077135"/>
                  <a:gd name="connsiteX30" fmla="*/ 2392712 w 2392711"/>
                  <a:gd name="connsiteY30" fmla="*/ 66557 h 2077135"/>
                  <a:gd name="connsiteX31" fmla="*/ 2365613 w 2392711"/>
                  <a:gd name="connsiteY31" fmla="*/ 0 h 207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92711" h="2077135">
                    <a:moveTo>
                      <a:pt x="2365613" y="0"/>
                    </a:moveTo>
                    <a:lnTo>
                      <a:pt x="0" y="1766459"/>
                    </a:lnTo>
                    <a:cubicBezTo>
                      <a:pt x="30134" y="1804109"/>
                      <a:pt x="63088" y="1839519"/>
                      <a:pt x="97775" y="1873557"/>
                    </a:cubicBezTo>
                    <a:cubicBezTo>
                      <a:pt x="102184" y="1875797"/>
                      <a:pt x="107459" y="1877170"/>
                      <a:pt x="110855" y="1880494"/>
                    </a:cubicBezTo>
                    <a:cubicBezTo>
                      <a:pt x="148000" y="1916338"/>
                      <a:pt x="185650" y="1951892"/>
                      <a:pt x="236380" y="1967646"/>
                    </a:cubicBezTo>
                    <a:cubicBezTo>
                      <a:pt x="279450" y="1981088"/>
                      <a:pt x="320498" y="2000383"/>
                      <a:pt x="368048" y="1999443"/>
                    </a:cubicBezTo>
                    <a:cubicBezTo>
                      <a:pt x="392474" y="1998937"/>
                      <a:pt x="413142" y="1988097"/>
                      <a:pt x="436556" y="1986435"/>
                    </a:cubicBezTo>
                    <a:cubicBezTo>
                      <a:pt x="496031" y="1982172"/>
                      <a:pt x="546617" y="1954133"/>
                      <a:pt x="593300" y="1920529"/>
                    </a:cubicBezTo>
                    <a:cubicBezTo>
                      <a:pt x="611799" y="1907232"/>
                      <a:pt x="627771" y="1896176"/>
                      <a:pt x="650823" y="1898777"/>
                    </a:cubicBezTo>
                    <a:cubicBezTo>
                      <a:pt x="650823" y="1898777"/>
                      <a:pt x="650823" y="1898777"/>
                      <a:pt x="650823" y="1898777"/>
                    </a:cubicBezTo>
                    <a:cubicBezTo>
                      <a:pt x="650823" y="1898777"/>
                      <a:pt x="650823" y="1898777"/>
                      <a:pt x="650823" y="1898777"/>
                    </a:cubicBezTo>
                    <a:cubicBezTo>
                      <a:pt x="660363" y="1902318"/>
                      <a:pt x="669974" y="1905715"/>
                      <a:pt x="679513" y="1909473"/>
                    </a:cubicBezTo>
                    <a:cubicBezTo>
                      <a:pt x="729231" y="1929129"/>
                      <a:pt x="778372" y="1951387"/>
                      <a:pt x="831342" y="1960709"/>
                    </a:cubicBezTo>
                    <a:cubicBezTo>
                      <a:pt x="909823" y="1974584"/>
                      <a:pt x="974356" y="1941775"/>
                      <a:pt x="1034047" y="1895453"/>
                    </a:cubicBezTo>
                    <a:lnTo>
                      <a:pt x="1034047" y="1895453"/>
                    </a:lnTo>
                    <a:cubicBezTo>
                      <a:pt x="1066856" y="1927322"/>
                      <a:pt x="1098653" y="1960275"/>
                      <a:pt x="1132762" y="1990699"/>
                    </a:cubicBezTo>
                    <a:cubicBezTo>
                      <a:pt x="1170051" y="2023941"/>
                      <a:pt x="1210448" y="2054076"/>
                      <a:pt x="1257565" y="2072070"/>
                    </a:cubicBezTo>
                    <a:cubicBezTo>
                      <a:pt x="1308512" y="2091509"/>
                      <a:pt x="1393207" y="2052414"/>
                      <a:pt x="1419439" y="1998937"/>
                    </a:cubicBezTo>
                    <a:cubicBezTo>
                      <a:pt x="1443937" y="1948857"/>
                      <a:pt x="1471254" y="1899933"/>
                      <a:pt x="1499655" y="1852383"/>
                    </a:cubicBezTo>
                    <a:cubicBezTo>
                      <a:pt x="1571848" y="1731338"/>
                      <a:pt x="1637032" y="1606535"/>
                      <a:pt x="1706551" y="1484045"/>
                    </a:cubicBezTo>
                    <a:cubicBezTo>
                      <a:pt x="1738926" y="1427028"/>
                      <a:pt x="1769422" y="1368926"/>
                      <a:pt x="1803965" y="1313282"/>
                    </a:cubicBezTo>
                    <a:cubicBezTo>
                      <a:pt x="1819863" y="1287627"/>
                      <a:pt x="1824416" y="1265876"/>
                      <a:pt x="1806205" y="1241161"/>
                    </a:cubicBezTo>
                    <a:lnTo>
                      <a:pt x="1806205" y="1241161"/>
                    </a:lnTo>
                    <a:cubicBezTo>
                      <a:pt x="1806205" y="1241161"/>
                      <a:pt x="1806205" y="1241161"/>
                      <a:pt x="1806205" y="1241161"/>
                    </a:cubicBezTo>
                    <a:cubicBezTo>
                      <a:pt x="1907955" y="1141868"/>
                      <a:pt x="1997564" y="1031952"/>
                      <a:pt x="2085728" y="920808"/>
                    </a:cubicBezTo>
                    <a:cubicBezTo>
                      <a:pt x="2109432" y="880050"/>
                      <a:pt x="2143251" y="846013"/>
                      <a:pt x="2164136" y="803376"/>
                    </a:cubicBezTo>
                    <a:cubicBezTo>
                      <a:pt x="2164136" y="803376"/>
                      <a:pt x="2164136" y="803376"/>
                      <a:pt x="2164136" y="803376"/>
                    </a:cubicBezTo>
                    <a:cubicBezTo>
                      <a:pt x="2185743" y="769339"/>
                      <a:pt x="2209302" y="736458"/>
                      <a:pt x="2228670" y="701193"/>
                    </a:cubicBezTo>
                    <a:cubicBezTo>
                      <a:pt x="2282579" y="602839"/>
                      <a:pt x="2333165" y="502679"/>
                      <a:pt x="2361927" y="393486"/>
                    </a:cubicBezTo>
                    <a:cubicBezTo>
                      <a:pt x="2375368" y="342322"/>
                      <a:pt x="2391195" y="291302"/>
                      <a:pt x="2391628" y="237609"/>
                    </a:cubicBezTo>
                    <a:cubicBezTo>
                      <a:pt x="2392062" y="180592"/>
                      <a:pt x="2392350" y="123574"/>
                      <a:pt x="2392712" y="66557"/>
                    </a:cubicBezTo>
                    <a:cubicBezTo>
                      <a:pt x="2389532" y="41769"/>
                      <a:pt x="2391483" y="15826"/>
                      <a:pt x="2365613" y="0"/>
                    </a:cubicBezTo>
                    <a:close/>
                  </a:path>
                </a:pathLst>
              </a:custGeom>
              <a:solidFill>
                <a:schemeClr val="accent2"/>
              </a:solidFill>
              <a:ln w="722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A5791FF-B499-4D2A-85F8-65559D5F255C}"/>
                  </a:ext>
                </a:extLst>
              </p:cNvPr>
              <p:cNvSpPr/>
              <p:nvPr/>
            </p:nvSpPr>
            <p:spPr>
              <a:xfrm>
                <a:off x="8768009" y="1076673"/>
                <a:ext cx="825607" cy="911522"/>
              </a:xfrm>
              <a:custGeom>
                <a:avLst/>
                <a:gdLst>
                  <a:gd name="connsiteX0" fmla="*/ 250036 w 810382"/>
                  <a:gd name="connsiteY0" fmla="*/ 768915 h 894713"/>
                  <a:gd name="connsiteX1" fmla="*/ 175169 w 810382"/>
                  <a:gd name="connsiteY1" fmla="*/ 689351 h 894713"/>
                  <a:gd name="connsiteX2" fmla="*/ 33456 w 810382"/>
                  <a:gd name="connsiteY2" fmla="*/ 184865 h 894713"/>
                  <a:gd name="connsiteX3" fmla="*/ 121548 w 810382"/>
                  <a:gd name="connsiteY3" fmla="*/ 84994 h 894713"/>
                  <a:gd name="connsiteX4" fmla="*/ 233993 w 810382"/>
                  <a:gd name="connsiteY4" fmla="*/ 10 h 894713"/>
                  <a:gd name="connsiteX5" fmla="*/ 240496 w 810382"/>
                  <a:gd name="connsiteY5" fmla="*/ 59990 h 894713"/>
                  <a:gd name="connsiteX6" fmla="*/ 775478 w 810382"/>
                  <a:gd name="connsiteY6" fmla="*/ 767831 h 894713"/>
                  <a:gd name="connsiteX7" fmla="*/ 810382 w 810382"/>
                  <a:gd name="connsiteY7" fmla="*/ 786765 h 894713"/>
                  <a:gd name="connsiteX8" fmla="*/ 691000 w 810382"/>
                  <a:gd name="connsiteY8" fmla="*/ 849491 h 894713"/>
                  <a:gd name="connsiteX9" fmla="*/ 520381 w 810382"/>
                  <a:gd name="connsiteY9" fmla="*/ 894657 h 894713"/>
                  <a:gd name="connsiteX10" fmla="*/ 250036 w 810382"/>
                  <a:gd name="connsiteY10" fmla="*/ 768915 h 89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0382" h="894713">
                    <a:moveTo>
                      <a:pt x="250036" y="768915"/>
                    </a:moveTo>
                    <a:cubicBezTo>
                      <a:pt x="223442" y="743550"/>
                      <a:pt x="198583" y="716306"/>
                      <a:pt x="175169" y="689351"/>
                    </a:cubicBezTo>
                    <a:cubicBezTo>
                      <a:pt x="60122" y="556671"/>
                      <a:pt x="-59983" y="360181"/>
                      <a:pt x="33456" y="184865"/>
                    </a:cubicBezTo>
                    <a:cubicBezTo>
                      <a:pt x="54557" y="145191"/>
                      <a:pt x="87077" y="113105"/>
                      <a:pt x="121548" y="84994"/>
                    </a:cubicBezTo>
                    <a:cubicBezTo>
                      <a:pt x="128846" y="79068"/>
                      <a:pt x="233849" y="-1002"/>
                      <a:pt x="233993" y="10"/>
                    </a:cubicBezTo>
                    <a:cubicBezTo>
                      <a:pt x="238690" y="25664"/>
                      <a:pt x="238184" y="42718"/>
                      <a:pt x="240496" y="59990"/>
                    </a:cubicBezTo>
                    <a:cubicBezTo>
                      <a:pt x="273955" y="307499"/>
                      <a:pt x="501447" y="627563"/>
                      <a:pt x="775478" y="767831"/>
                    </a:cubicBezTo>
                    <a:cubicBezTo>
                      <a:pt x="787258" y="773829"/>
                      <a:pt x="798748" y="780477"/>
                      <a:pt x="810382" y="786765"/>
                    </a:cubicBezTo>
                    <a:cubicBezTo>
                      <a:pt x="784150" y="772456"/>
                      <a:pt x="712535" y="838796"/>
                      <a:pt x="691000" y="849491"/>
                    </a:cubicBezTo>
                    <a:cubicBezTo>
                      <a:pt x="640848" y="874495"/>
                      <a:pt x="576676" y="893501"/>
                      <a:pt x="520381" y="894657"/>
                    </a:cubicBezTo>
                    <a:cubicBezTo>
                      <a:pt x="412561" y="896753"/>
                      <a:pt x="324469" y="839952"/>
                      <a:pt x="250036" y="768915"/>
                    </a:cubicBezTo>
                    <a:close/>
                  </a:path>
                </a:pathLst>
              </a:custGeom>
              <a:solidFill>
                <a:schemeClr val="accent6"/>
              </a:solidFill>
              <a:ln w="722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2FC74F4-9D35-4525-BB26-2DECE74F0030}"/>
                  </a:ext>
                </a:extLst>
              </p:cNvPr>
              <p:cNvSpPr/>
              <p:nvPr/>
            </p:nvSpPr>
            <p:spPr>
              <a:xfrm>
                <a:off x="8979447" y="-131272"/>
                <a:ext cx="2394230" cy="2191162"/>
              </a:xfrm>
              <a:custGeom>
                <a:avLst/>
                <a:gdLst>
                  <a:gd name="connsiteX0" fmla="*/ 1754931 w 2394230"/>
                  <a:gd name="connsiteY0" fmla="*/ 1327151 h 2191162"/>
                  <a:gd name="connsiteX1" fmla="*/ 1791255 w 2394230"/>
                  <a:gd name="connsiteY1" fmla="*/ 1339372 h 2191162"/>
                  <a:gd name="connsiteX2" fmla="*/ 1788973 w 2394230"/>
                  <a:gd name="connsiteY2" fmla="*/ 1412848 h 2191162"/>
                  <a:gd name="connsiteX3" fmla="*/ 1689729 w 2394230"/>
                  <a:gd name="connsiteY3" fmla="*/ 1586820 h 2191162"/>
                  <a:gd name="connsiteX4" fmla="*/ 1478946 w 2394230"/>
                  <a:gd name="connsiteY4" fmla="*/ 1962077 h 2191162"/>
                  <a:gd name="connsiteX5" fmla="*/ 1397224 w 2394230"/>
                  <a:gd name="connsiteY5" fmla="*/ 2111385 h 2191162"/>
                  <a:gd name="connsiteX6" fmla="*/ 1236947 w 2394230"/>
                  <a:gd name="connsiteY6" fmla="*/ 2187511 h 2191162"/>
                  <a:gd name="connsiteX7" fmla="*/ 1106928 w 2394230"/>
                  <a:gd name="connsiteY7" fmla="*/ 2107999 h 2191162"/>
                  <a:gd name="connsiteX8" fmla="*/ 1004665 w 2394230"/>
                  <a:gd name="connsiteY8" fmla="*/ 2006104 h 2191162"/>
                  <a:gd name="connsiteX9" fmla="*/ 1118045 w 2394230"/>
                  <a:gd name="connsiteY9" fmla="*/ 1841703 h 2191162"/>
                  <a:gd name="connsiteX10" fmla="*/ 1287966 w 2394230"/>
                  <a:gd name="connsiteY10" fmla="*/ 1683340 h 2191162"/>
                  <a:gd name="connsiteX11" fmla="*/ 1719546 w 2394230"/>
                  <a:gd name="connsiteY11" fmla="*/ 1343200 h 2191162"/>
                  <a:gd name="connsiteX12" fmla="*/ 1754931 w 2394230"/>
                  <a:gd name="connsiteY12" fmla="*/ 1327151 h 2191162"/>
                  <a:gd name="connsiteX13" fmla="*/ 914404 w 2394230"/>
                  <a:gd name="connsiteY13" fmla="*/ 1114601 h 2191162"/>
                  <a:gd name="connsiteX14" fmla="*/ 914625 w 2394230"/>
                  <a:gd name="connsiteY14" fmla="*/ 1115557 h 2191162"/>
                  <a:gd name="connsiteX15" fmla="*/ 915803 w 2394230"/>
                  <a:gd name="connsiteY15" fmla="*/ 1114674 h 2191162"/>
                  <a:gd name="connsiteX16" fmla="*/ 914404 w 2394230"/>
                  <a:gd name="connsiteY16" fmla="*/ 1114601 h 2191162"/>
                  <a:gd name="connsiteX17" fmla="*/ 1319699 w 2394230"/>
                  <a:gd name="connsiteY17" fmla="*/ 810712 h 2191162"/>
                  <a:gd name="connsiteX18" fmla="*/ 1353124 w 2394230"/>
                  <a:gd name="connsiteY18" fmla="*/ 822317 h 2191162"/>
                  <a:gd name="connsiteX19" fmla="*/ 1370574 w 2394230"/>
                  <a:gd name="connsiteY19" fmla="*/ 843225 h 2191162"/>
                  <a:gd name="connsiteX20" fmla="*/ 1351946 w 2394230"/>
                  <a:gd name="connsiteY20" fmla="*/ 909707 h 2191162"/>
                  <a:gd name="connsiteX21" fmla="*/ 954086 w 2394230"/>
                  <a:gd name="connsiteY21" fmla="*/ 1310144 h 2191162"/>
                  <a:gd name="connsiteX22" fmla="*/ 746028 w 2394230"/>
                  <a:gd name="connsiteY22" fmla="*/ 1505834 h 2191162"/>
                  <a:gd name="connsiteX23" fmla="*/ 569774 w 2394230"/>
                  <a:gd name="connsiteY23" fmla="*/ 1573788 h 2191162"/>
                  <a:gd name="connsiteX24" fmla="*/ 471193 w 2394230"/>
                  <a:gd name="connsiteY24" fmla="*/ 1476753 h 2191162"/>
                  <a:gd name="connsiteX25" fmla="*/ 409937 w 2394230"/>
                  <a:gd name="connsiteY25" fmla="*/ 1381853 h 2191162"/>
                  <a:gd name="connsiteX26" fmla="*/ 368709 w 2394230"/>
                  <a:gd name="connsiteY26" fmla="*/ 1300204 h 2191162"/>
                  <a:gd name="connsiteX27" fmla="*/ 391312 w 2394230"/>
                  <a:gd name="connsiteY27" fmla="*/ 1231294 h 2191162"/>
                  <a:gd name="connsiteX28" fmla="*/ 830032 w 2394230"/>
                  <a:gd name="connsiteY28" fmla="*/ 1015430 h 2191162"/>
                  <a:gd name="connsiteX29" fmla="*/ 1284728 w 2394230"/>
                  <a:gd name="connsiteY29" fmla="*/ 817384 h 2191162"/>
                  <a:gd name="connsiteX30" fmla="*/ 1319699 w 2394230"/>
                  <a:gd name="connsiteY30" fmla="*/ 810712 h 2191162"/>
                  <a:gd name="connsiteX31" fmla="*/ 953467 w 2394230"/>
                  <a:gd name="connsiteY31" fmla="*/ 284618 h 2191162"/>
                  <a:gd name="connsiteX32" fmla="*/ 992002 w 2394230"/>
                  <a:gd name="connsiteY32" fmla="*/ 319322 h 2191162"/>
                  <a:gd name="connsiteX33" fmla="*/ 961080 w 2394230"/>
                  <a:gd name="connsiteY33" fmla="*/ 379104 h 2191162"/>
                  <a:gd name="connsiteX34" fmla="*/ 305171 w 2394230"/>
                  <a:gd name="connsiteY34" fmla="*/ 830267 h 2191162"/>
                  <a:gd name="connsiteX35" fmla="*/ 167717 w 2394230"/>
                  <a:gd name="connsiteY35" fmla="*/ 855962 h 2191162"/>
                  <a:gd name="connsiteX36" fmla="*/ 3464 w 2394230"/>
                  <a:gd name="connsiteY36" fmla="*/ 597029 h 2191162"/>
                  <a:gd name="connsiteX37" fmla="*/ 31734 w 2394230"/>
                  <a:gd name="connsiteY37" fmla="*/ 525100 h 2191162"/>
                  <a:gd name="connsiteX38" fmla="*/ 442184 w 2394230"/>
                  <a:gd name="connsiteY38" fmla="*/ 389779 h 2191162"/>
                  <a:gd name="connsiteX39" fmla="*/ 933325 w 2394230"/>
                  <a:gd name="connsiteY39" fmla="*/ 285309 h 2191162"/>
                  <a:gd name="connsiteX40" fmla="*/ 953467 w 2394230"/>
                  <a:gd name="connsiteY40" fmla="*/ 284618 h 2191162"/>
                  <a:gd name="connsiteX41" fmla="*/ 2000566 w 2394230"/>
                  <a:gd name="connsiteY41" fmla="*/ 115 h 2191162"/>
                  <a:gd name="connsiteX42" fmla="*/ 2124621 w 2394230"/>
                  <a:gd name="connsiteY42" fmla="*/ 4069 h 2191162"/>
                  <a:gd name="connsiteX43" fmla="*/ 2359775 w 2394230"/>
                  <a:gd name="connsiteY43" fmla="*/ 74084 h 2191162"/>
                  <a:gd name="connsiteX44" fmla="*/ 2388782 w 2394230"/>
                  <a:gd name="connsiteY44" fmla="*/ 142701 h 2191162"/>
                  <a:gd name="connsiteX45" fmla="*/ 2221731 w 2394230"/>
                  <a:gd name="connsiteY45" fmla="*/ 789260 h 2191162"/>
                  <a:gd name="connsiteX46" fmla="*/ 2155986 w 2394230"/>
                  <a:gd name="connsiteY46" fmla="*/ 893436 h 2191162"/>
                  <a:gd name="connsiteX47" fmla="*/ 1912293 w 2394230"/>
                  <a:gd name="connsiteY47" fmla="*/ 736104 h 2191162"/>
                  <a:gd name="connsiteX48" fmla="*/ 1741414 w 2394230"/>
                  <a:gd name="connsiteY48" fmla="*/ 573544 h 2191162"/>
                  <a:gd name="connsiteX49" fmla="*/ 1601823 w 2394230"/>
                  <a:gd name="connsiteY49" fmla="*/ 360699 h 2191162"/>
                  <a:gd name="connsiteX50" fmla="*/ 1523120 w 2394230"/>
                  <a:gd name="connsiteY50" fmla="*/ 92711 h 2191162"/>
                  <a:gd name="connsiteX51" fmla="*/ 1634807 w 2394230"/>
                  <a:gd name="connsiteY51" fmla="*/ 55163 h 2191162"/>
                  <a:gd name="connsiteX52" fmla="*/ 2000566 w 2394230"/>
                  <a:gd name="connsiteY52" fmla="*/ 115 h 219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394230" h="2191162">
                    <a:moveTo>
                      <a:pt x="1754931" y="1327151"/>
                    </a:moveTo>
                    <a:cubicBezTo>
                      <a:pt x="1766775" y="1326083"/>
                      <a:pt x="1778776" y="1329727"/>
                      <a:pt x="1791255" y="1339372"/>
                    </a:cubicBezTo>
                    <a:cubicBezTo>
                      <a:pt x="1809808" y="1364478"/>
                      <a:pt x="1805170" y="1386712"/>
                      <a:pt x="1788973" y="1412848"/>
                    </a:cubicBezTo>
                    <a:cubicBezTo>
                      <a:pt x="1753855" y="1469538"/>
                      <a:pt x="1722712" y="1528805"/>
                      <a:pt x="1689729" y="1586820"/>
                    </a:cubicBezTo>
                    <a:cubicBezTo>
                      <a:pt x="1618904" y="1711611"/>
                      <a:pt x="1552496" y="1838759"/>
                      <a:pt x="1478946" y="1962077"/>
                    </a:cubicBezTo>
                    <a:cubicBezTo>
                      <a:pt x="1450012" y="2010521"/>
                      <a:pt x="1422182" y="2060364"/>
                      <a:pt x="1397224" y="2111385"/>
                    </a:cubicBezTo>
                    <a:cubicBezTo>
                      <a:pt x="1371162" y="2164615"/>
                      <a:pt x="1294962" y="2203561"/>
                      <a:pt x="1236947" y="2187511"/>
                    </a:cubicBezTo>
                    <a:cubicBezTo>
                      <a:pt x="1187618" y="2173891"/>
                      <a:pt x="1144549" y="2141644"/>
                      <a:pt x="1106928" y="2107999"/>
                    </a:cubicBezTo>
                    <a:cubicBezTo>
                      <a:pt x="1093822" y="2096292"/>
                      <a:pt x="1003267" y="2021049"/>
                      <a:pt x="1004665" y="2006104"/>
                    </a:cubicBezTo>
                    <a:cubicBezTo>
                      <a:pt x="1011438" y="1934247"/>
                      <a:pt x="1070116" y="1889043"/>
                      <a:pt x="1118045" y="1841703"/>
                    </a:cubicBezTo>
                    <a:cubicBezTo>
                      <a:pt x="1173189" y="1787296"/>
                      <a:pt x="1229804" y="1734508"/>
                      <a:pt x="1287966" y="1683340"/>
                    </a:cubicBezTo>
                    <a:cubicBezTo>
                      <a:pt x="1425863" y="1561935"/>
                      <a:pt x="1575097" y="1455918"/>
                      <a:pt x="1719546" y="1343200"/>
                    </a:cubicBezTo>
                    <a:cubicBezTo>
                      <a:pt x="1731399" y="1333998"/>
                      <a:pt x="1743087" y="1328218"/>
                      <a:pt x="1754931" y="1327151"/>
                    </a:cubicBezTo>
                    <a:close/>
                    <a:moveTo>
                      <a:pt x="914404" y="1114601"/>
                    </a:moveTo>
                    <a:cubicBezTo>
                      <a:pt x="914477" y="1114895"/>
                      <a:pt x="914552" y="1115263"/>
                      <a:pt x="914625" y="1115557"/>
                    </a:cubicBezTo>
                    <a:cubicBezTo>
                      <a:pt x="915066" y="1115263"/>
                      <a:pt x="915435" y="1114968"/>
                      <a:pt x="915803" y="1114674"/>
                    </a:cubicBezTo>
                    <a:cubicBezTo>
                      <a:pt x="915287" y="1114674"/>
                      <a:pt x="914846" y="1114601"/>
                      <a:pt x="914404" y="1114601"/>
                    </a:cubicBezTo>
                    <a:close/>
                    <a:moveTo>
                      <a:pt x="1319699" y="810712"/>
                    </a:moveTo>
                    <a:cubicBezTo>
                      <a:pt x="1331056" y="811457"/>
                      <a:pt x="1342154" y="815249"/>
                      <a:pt x="1353124" y="822317"/>
                    </a:cubicBezTo>
                    <a:cubicBezTo>
                      <a:pt x="1362548" y="826292"/>
                      <a:pt x="1369984" y="831887"/>
                      <a:pt x="1370574" y="843225"/>
                    </a:cubicBezTo>
                    <a:cubicBezTo>
                      <a:pt x="1370941" y="870760"/>
                      <a:pt x="1372634" y="887914"/>
                      <a:pt x="1351946" y="909707"/>
                    </a:cubicBezTo>
                    <a:cubicBezTo>
                      <a:pt x="1222370" y="1046131"/>
                      <a:pt x="1089701" y="1179684"/>
                      <a:pt x="954086" y="1310144"/>
                    </a:cubicBezTo>
                    <a:cubicBezTo>
                      <a:pt x="885470" y="1376183"/>
                      <a:pt x="816117" y="1441414"/>
                      <a:pt x="746028" y="1505834"/>
                    </a:cubicBezTo>
                    <a:cubicBezTo>
                      <a:pt x="692651" y="1554868"/>
                      <a:pt x="641483" y="1629227"/>
                      <a:pt x="569774" y="1573788"/>
                    </a:cubicBezTo>
                    <a:cubicBezTo>
                      <a:pt x="533036" y="1545370"/>
                      <a:pt x="504396" y="1508705"/>
                      <a:pt x="471193" y="1476753"/>
                    </a:cubicBezTo>
                    <a:cubicBezTo>
                      <a:pt x="450726" y="1445095"/>
                      <a:pt x="429964" y="1413732"/>
                      <a:pt x="409937" y="1381853"/>
                    </a:cubicBezTo>
                    <a:cubicBezTo>
                      <a:pt x="393667" y="1356011"/>
                      <a:pt x="380121" y="1328697"/>
                      <a:pt x="368709" y="1300204"/>
                    </a:cubicBezTo>
                    <a:cubicBezTo>
                      <a:pt x="356634" y="1270166"/>
                      <a:pt x="362746" y="1249404"/>
                      <a:pt x="391312" y="1231294"/>
                    </a:cubicBezTo>
                    <a:cubicBezTo>
                      <a:pt x="528103" y="1144712"/>
                      <a:pt x="682638" y="1081912"/>
                      <a:pt x="830032" y="1015430"/>
                    </a:cubicBezTo>
                    <a:cubicBezTo>
                      <a:pt x="980738" y="947476"/>
                      <a:pt x="1132623" y="882171"/>
                      <a:pt x="1284728" y="817384"/>
                    </a:cubicBezTo>
                    <a:cubicBezTo>
                      <a:pt x="1296729" y="812267"/>
                      <a:pt x="1308343" y="809966"/>
                      <a:pt x="1319699" y="810712"/>
                    </a:cubicBezTo>
                    <a:close/>
                    <a:moveTo>
                      <a:pt x="953467" y="284618"/>
                    </a:moveTo>
                    <a:cubicBezTo>
                      <a:pt x="971323" y="287697"/>
                      <a:pt x="982781" y="301377"/>
                      <a:pt x="992002" y="319322"/>
                    </a:cubicBezTo>
                    <a:cubicBezTo>
                      <a:pt x="997081" y="347226"/>
                      <a:pt x="983167" y="364012"/>
                      <a:pt x="961080" y="379104"/>
                    </a:cubicBezTo>
                    <a:cubicBezTo>
                      <a:pt x="742124" y="529002"/>
                      <a:pt x="523316" y="679119"/>
                      <a:pt x="305171" y="830267"/>
                    </a:cubicBezTo>
                    <a:cubicBezTo>
                      <a:pt x="262249" y="860010"/>
                      <a:pt x="217633" y="869140"/>
                      <a:pt x="167717" y="855962"/>
                    </a:cubicBezTo>
                    <a:cubicBezTo>
                      <a:pt x="65233" y="818634"/>
                      <a:pt x="32397" y="689573"/>
                      <a:pt x="3464" y="597029"/>
                    </a:cubicBezTo>
                    <a:cubicBezTo>
                      <a:pt x="-6108" y="566328"/>
                      <a:pt x="4421" y="541591"/>
                      <a:pt x="31734" y="525100"/>
                    </a:cubicBezTo>
                    <a:cubicBezTo>
                      <a:pt x="151005" y="453169"/>
                      <a:pt x="307969" y="424236"/>
                      <a:pt x="442184" y="389779"/>
                    </a:cubicBezTo>
                    <a:cubicBezTo>
                      <a:pt x="604597" y="348109"/>
                      <a:pt x="769586" y="319543"/>
                      <a:pt x="933325" y="285309"/>
                    </a:cubicBezTo>
                    <a:cubicBezTo>
                      <a:pt x="940853" y="283744"/>
                      <a:pt x="947516" y="283592"/>
                      <a:pt x="953467" y="284618"/>
                    </a:cubicBezTo>
                    <a:close/>
                    <a:moveTo>
                      <a:pt x="2000566" y="115"/>
                    </a:moveTo>
                    <a:cubicBezTo>
                      <a:pt x="2041772" y="-417"/>
                      <a:pt x="2083135" y="903"/>
                      <a:pt x="2124621" y="4069"/>
                    </a:cubicBezTo>
                    <a:cubicBezTo>
                      <a:pt x="2206197" y="10326"/>
                      <a:pt x="2288728" y="33370"/>
                      <a:pt x="2359775" y="74084"/>
                    </a:cubicBezTo>
                    <a:cubicBezTo>
                      <a:pt x="2387750" y="90134"/>
                      <a:pt x="2385616" y="117080"/>
                      <a:pt x="2388782" y="142701"/>
                    </a:cubicBezTo>
                    <a:cubicBezTo>
                      <a:pt x="2417053" y="375939"/>
                      <a:pt x="2331429" y="589225"/>
                      <a:pt x="2221731" y="789260"/>
                    </a:cubicBezTo>
                    <a:cubicBezTo>
                      <a:pt x="2202000" y="825187"/>
                      <a:pt x="2177999" y="858760"/>
                      <a:pt x="2155986" y="893436"/>
                    </a:cubicBezTo>
                    <a:cubicBezTo>
                      <a:pt x="2139789" y="918763"/>
                      <a:pt x="1932539" y="751859"/>
                      <a:pt x="1912293" y="736104"/>
                    </a:cubicBezTo>
                    <a:cubicBezTo>
                      <a:pt x="1849934" y="687659"/>
                      <a:pt x="1792360" y="633326"/>
                      <a:pt x="1741414" y="573544"/>
                    </a:cubicBezTo>
                    <a:cubicBezTo>
                      <a:pt x="1686342" y="508829"/>
                      <a:pt x="1639003" y="437709"/>
                      <a:pt x="1601823" y="360699"/>
                    </a:cubicBezTo>
                    <a:cubicBezTo>
                      <a:pt x="1588129" y="332280"/>
                      <a:pt x="1486456" y="118479"/>
                      <a:pt x="1523120" y="92711"/>
                    </a:cubicBezTo>
                    <a:cubicBezTo>
                      <a:pt x="1556619" y="69226"/>
                      <a:pt x="1597333" y="66133"/>
                      <a:pt x="1634807" y="55163"/>
                    </a:cubicBezTo>
                    <a:cubicBezTo>
                      <a:pt x="1754740" y="19990"/>
                      <a:pt x="1876949" y="1713"/>
                      <a:pt x="2000566" y="115"/>
                    </a:cubicBezTo>
                    <a:close/>
                  </a:path>
                </a:pathLst>
              </a:custGeom>
              <a:solidFill>
                <a:schemeClr val="accent6"/>
              </a:solidFill>
              <a:ln w="722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A808619-512C-4781-8E22-AEA759F96CDF}"/>
                  </a:ext>
                </a:extLst>
              </p:cNvPr>
              <p:cNvSpPr/>
              <p:nvPr/>
            </p:nvSpPr>
            <p:spPr>
              <a:xfrm>
                <a:off x="8830635" y="-95620"/>
                <a:ext cx="2383721" cy="1860601"/>
              </a:xfrm>
              <a:custGeom>
                <a:avLst/>
                <a:gdLst>
                  <a:gd name="connsiteX0" fmla="*/ 115613 w 2383721"/>
                  <a:gd name="connsiteY0" fmla="*/ 1324334 h 1860601"/>
                  <a:gd name="connsiteX1" fmla="*/ 156989 w 2383721"/>
                  <a:gd name="connsiteY1" fmla="*/ 1366888 h 1860601"/>
                  <a:gd name="connsiteX2" fmla="*/ 351280 w 2383721"/>
                  <a:gd name="connsiteY2" fmla="*/ 1708058 h 1860601"/>
                  <a:gd name="connsiteX3" fmla="*/ 366226 w 2383721"/>
                  <a:gd name="connsiteY3" fmla="*/ 1770859 h 1860601"/>
                  <a:gd name="connsiteX4" fmla="*/ 258736 w 2383721"/>
                  <a:gd name="connsiteY4" fmla="*/ 1853096 h 1860601"/>
                  <a:gd name="connsiteX5" fmla="*/ 208673 w 2383721"/>
                  <a:gd name="connsiteY5" fmla="*/ 1851035 h 1860601"/>
                  <a:gd name="connsiteX6" fmla="*/ 16663 w 2383721"/>
                  <a:gd name="connsiteY6" fmla="*/ 1605796 h 1860601"/>
                  <a:gd name="connsiteX7" fmla="*/ 63341 w 2383721"/>
                  <a:gd name="connsiteY7" fmla="*/ 1344728 h 1860601"/>
                  <a:gd name="connsiteX8" fmla="*/ 115613 w 2383721"/>
                  <a:gd name="connsiteY8" fmla="*/ 1324334 h 1860601"/>
                  <a:gd name="connsiteX9" fmla="*/ 1437223 w 2383721"/>
                  <a:gd name="connsiteY9" fmla="*/ 852411 h 1860601"/>
                  <a:gd name="connsiteX10" fmla="*/ 1374496 w 2383721"/>
                  <a:gd name="connsiteY10" fmla="*/ 909837 h 1860601"/>
                  <a:gd name="connsiteX11" fmla="*/ 733238 w 2383721"/>
                  <a:gd name="connsiteY11" fmla="*/ 1388020 h 1860601"/>
                  <a:gd name="connsiteX12" fmla="*/ 679345 w 2383721"/>
                  <a:gd name="connsiteY12" fmla="*/ 1389272 h 1860601"/>
                  <a:gd name="connsiteX13" fmla="*/ 690537 w 2383721"/>
                  <a:gd name="connsiteY13" fmla="*/ 1346644 h 1860601"/>
                  <a:gd name="connsiteX14" fmla="*/ 1066677 w 2383721"/>
                  <a:gd name="connsiteY14" fmla="*/ 1081968 h 1860601"/>
                  <a:gd name="connsiteX15" fmla="*/ 1393271 w 2383721"/>
                  <a:gd name="connsiteY15" fmla="*/ 866767 h 1860601"/>
                  <a:gd name="connsiteX16" fmla="*/ 1437223 w 2383721"/>
                  <a:gd name="connsiteY16" fmla="*/ 852411 h 1860601"/>
                  <a:gd name="connsiteX17" fmla="*/ 1012122 w 2383721"/>
                  <a:gd name="connsiteY17" fmla="*/ 306348 h 1860601"/>
                  <a:gd name="connsiteX18" fmla="*/ 1035239 w 2383721"/>
                  <a:gd name="connsiteY18" fmla="*/ 322692 h 1860601"/>
                  <a:gd name="connsiteX19" fmla="*/ 1018306 w 2383721"/>
                  <a:gd name="connsiteY19" fmla="*/ 343380 h 1860601"/>
                  <a:gd name="connsiteX20" fmla="*/ 772626 w 2383721"/>
                  <a:gd name="connsiteY20" fmla="*/ 425911 h 1860601"/>
                  <a:gd name="connsiteX21" fmla="*/ 343550 w 2383721"/>
                  <a:gd name="connsiteY21" fmla="*/ 626460 h 1860601"/>
                  <a:gd name="connsiteX22" fmla="*/ 302689 w 2383721"/>
                  <a:gd name="connsiteY22" fmla="*/ 656278 h 1860601"/>
                  <a:gd name="connsiteX23" fmla="*/ 253583 w 2383721"/>
                  <a:gd name="connsiteY23" fmla="*/ 644572 h 1860601"/>
                  <a:gd name="connsiteX24" fmla="*/ 212132 w 2383721"/>
                  <a:gd name="connsiteY24" fmla="*/ 562556 h 1860601"/>
                  <a:gd name="connsiteX25" fmla="*/ 229802 w 2383721"/>
                  <a:gd name="connsiteY25" fmla="*/ 514774 h 1860601"/>
                  <a:gd name="connsiteX26" fmla="*/ 420340 w 2383721"/>
                  <a:gd name="connsiteY26" fmla="*/ 446379 h 1860601"/>
                  <a:gd name="connsiteX27" fmla="*/ 894104 w 2383721"/>
                  <a:gd name="connsiteY27" fmla="*/ 326005 h 1860601"/>
                  <a:gd name="connsiteX28" fmla="*/ 1012122 w 2383721"/>
                  <a:gd name="connsiteY28" fmla="*/ 306348 h 1860601"/>
                  <a:gd name="connsiteX29" fmla="*/ 2142532 w 2383721"/>
                  <a:gd name="connsiteY29" fmla="*/ 0 h 1860601"/>
                  <a:gd name="connsiteX30" fmla="*/ 2340285 w 2383721"/>
                  <a:gd name="connsiteY30" fmla="*/ 23044 h 1860601"/>
                  <a:gd name="connsiteX31" fmla="*/ 2383428 w 2383721"/>
                  <a:gd name="connsiteY31" fmla="*/ 61697 h 1860601"/>
                  <a:gd name="connsiteX32" fmla="*/ 2349119 w 2383721"/>
                  <a:gd name="connsiteY32" fmla="*/ 108595 h 1860601"/>
                  <a:gd name="connsiteX33" fmla="*/ 1857611 w 2383721"/>
                  <a:gd name="connsiteY33" fmla="*/ 316801 h 1860601"/>
                  <a:gd name="connsiteX34" fmla="*/ 1792013 w 2383721"/>
                  <a:gd name="connsiteY34" fmla="*/ 294787 h 1860601"/>
                  <a:gd name="connsiteX35" fmla="*/ 1725899 w 2383721"/>
                  <a:gd name="connsiteY35" fmla="*/ 128325 h 1860601"/>
                  <a:gd name="connsiteX36" fmla="*/ 1757484 w 2383721"/>
                  <a:gd name="connsiteY36" fmla="*/ 70163 h 1860601"/>
                  <a:gd name="connsiteX37" fmla="*/ 2142532 w 2383721"/>
                  <a:gd name="connsiteY37" fmla="*/ 0 h 186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383721" h="1860601">
                    <a:moveTo>
                      <a:pt x="115613" y="1324334"/>
                    </a:moveTo>
                    <a:cubicBezTo>
                      <a:pt x="137331" y="1330740"/>
                      <a:pt x="151394" y="1343108"/>
                      <a:pt x="156989" y="1366888"/>
                    </a:cubicBezTo>
                    <a:cubicBezTo>
                      <a:pt x="188131" y="1499631"/>
                      <a:pt x="253804" y="1612937"/>
                      <a:pt x="351280" y="1708058"/>
                    </a:cubicBezTo>
                    <a:cubicBezTo>
                      <a:pt x="368950" y="1725360"/>
                      <a:pt x="391331" y="1750613"/>
                      <a:pt x="366226" y="1770859"/>
                    </a:cubicBezTo>
                    <a:cubicBezTo>
                      <a:pt x="335156" y="1792504"/>
                      <a:pt x="291056" y="1833218"/>
                      <a:pt x="258736" y="1853096"/>
                    </a:cubicBezTo>
                    <a:cubicBezTo>
                      <a:pt x="242613" y="1862962"/>
                      <a:pt x="225458" y="1863918"/>
                      <a:pt x="208673" y="1851035"/>
                    </a:cubicBezTo>
                    <a:cubicBezTo>
                      <a:pt x="123342" y="1785878"/>
                      <a:pt x="54212" y="1708279"/>
                      <a:pt x="16663" y="1605796"/>
                    </a:cubicBezTo>
                    <a:cubicBezTo>
                      <a:pt x="-18602" y="1509717"/>
                      <a:pt x="4516" y="1423578"/>
                      <a:pt x="63341" y="1344728"/>
                    </a:cubicBezTo>
                    <a:cubicBezTo>
                      <a:pt x="75047" y="1329046"/>
                      <a:pt x="93010" y="1317707"/>
                      <a:pt x="115613" y="1324334"/>
                    </a:cubicBezTo>
                    <a:close/>
                    <a:moveTo>
                      <a:pt x="1437223" y="852411"/>
                    </a:moveTo>
                    <a:cubicBezTo>
                      <a:pt x="1417860" y="871406"/>
                      <a:pt x="1392459" y="895701"/>
                      <a:pt x="1374496" y="909837"/>
                    </a:cubicBezTo>
                    <a:cubicBezTo>
                      <a:pt x="1256626" y="1002897"/>
                      <a:pt x="793314" y="1341195"/>
                      <a:pt x="733238" y="1388020"/>
                    </a:cubicBezTo>
                    <a:cubicBezTo>
                      <a:pt x="704672" y="1410254"/>
                      <a:pt x="691788" y="1412905"/>
                      <a:pt x="679345" y="1389272"/>
                    </a:cubicBezTo>
                    <a:cubicBezTo>
                      <a:pt x="666829" y="1365638"/>
                      <a:pt x="673750" y="1358423"/>
                      <a:pt x="690537" y="1346644"/>
                    </a:cubicBezTo>
                    <a:cubicBezTo>
                      <a:pt x="815769" y="1258296"/>
                      <a:pt x="940488" y="1168991"/>
                      <a:pt x="1066677" y="1081968"/>
                    </a:cubicBezTo>
                    <a:cubicBezTo>
                      <a:pt x="1174020" y="1007976"/>
                      <a:pt x="1282467" y="935531"/>
                      <a:pt x="1393271" y="866767"/>
                    </a:cubicBezTo>
                    <a:cubicBezTo>
                      <a:pt x="1401000" y="861982"/>
                      <a:pt x="1419406" y="849392"/>
                      <a:pt x="1437223" y="852411"/>
                    </a:cubicBezTo>
                    <a:close/>
                    <a:moveTo>
                      <a:pt x="1012122" y="306348"/>
                    </a:moveTo>
                    <a:cubicBezTo>
                      <a:pt x="1025300" y="303770"/>
                      <a:pt x="1031633" y="312090"/>
                      <a:pt x="1035239" y="322692"/>
                    </a:cubicBezTo>
                    <a:cubicBezTo>
                      <a:pt x="1040319" y="337784"/>
                      <a:pt x="1028540" y="339993"/>
                      <a:pt x="1018306" y="343380"/>
                    </a:cubicBezTo>
                    <a:cubicBezTo>
                      <a:pt x="936363" y="370694"/>
                      <a:pt x="853685" y="396168"/>
                      <a:pt x="772626" y="425911"/>
                    </a:cubicBezTo>
                    <a:cubicBezTo>
                      <a:pt x="623980" y="480392"/>
                      <a:pt x="476734" y="538481"/>
                      <a:pt x="343550" y="626460"/>
                    </a:cubicBezTo>
                    <a:cubicBezTo>
                      <a:pt x="329487" y="635737"/>
                      <a:pt x="316088" y="646044"/>
                      <a:pt x="302689" y="656278"/>
                    </a:cubicBezTo>
                    <a:cubicBezTo>
                      <a:pt x="274860" y="677481"/>
                      <a:pt x="269927" y="676524"/>
                      <a:pt x="253583" y="644572"/>
                    </a:cubicBezTo>
                    <a:cubicBezTo>
                      <a:pt x="239668" y="617258"/>
                      <a:pt x="228036" y="588619"/>
                      <a:pt x="212132" y="562556"/>
                    </a:cubicBezTo>
                    <a:cubicBezTo>
                      <a:pt x="196377" y="536714"/>
                      <a:pt x="205506" y="523609"/>
                      <a:pt x="229802" y="514774"/>
                    </a:cubicBezTo>
                    <a:cubicBezTo>
                      <a:pt x="293192" y="491657"/>
                      <a:pt x="355919" y="466477"/>
                      <a:pt x="420340" y="446379"/>
                    </a:cubicBezTo>
                    <a:cubicBezTo>
                      <a:pt x="576052" y="397787"/>
                      <a:pt x="733974" y="357294"/>
                      <a:pt x="894104" y="326005"/>
                    </a:cubicBezTo>
                    <a:cubicBezTo>
                      <a:pt x="933271" y="318421"/>
                      <a:pt x="972807" y="312900"/>
                      <a:pt x="1012122" y="306348"/>
                    </a:cubicBezTo>
                    <a:close/>
                    <a:moveTo>
                      <a:pt x="2142532" y="0"/>
                    </a:moveTo>
                    <a:cubicBezTo>
                      <a:pt x="2207027" y="6626"/>
                      <a:pt x="2274465" y="7067"/>
                      <a:pt x="2340285" y="23044"/>
                    </a:cubicBezTo>
                    <a:cubicBezTo>
                      <a:pt x="2363035" y="28566"/>
                      <a:pt x="2380850" y="36591"/>
                      <a:pt x="2383428" y="61697"/>
                    </a:cubicBezTo>
                    <a:cubicBezTo>
                      <a:pt x="2386079" y="86802"/>
                      <a:pt x="2370471" y="99612"/>
                      <a:pt x="2349119" y="108595"/>
                    </a:cubicBezTo>
                    <a:cubicBezTo>
                      <a:pt x="2245311" y="152326"/>
                      <a:pt x="1917835" y="291622"/>
                      <a:pt x="1857611" y="316801"/>
                    </a:cubicBezTo>
                    <a:cubicBezTo>
                      <a:pt x="1825143" y="330421"/>
                      <a:pt x="1810934" y="324900"/>
                      <a:pt x="1792013" y="294787"/>
                    </a:cubicBezTo>
                    <a:cubicBezTo>
                      <a:pt x="1759618" y="243325"/>
                      <a:pt x="1740329" y="186783"/>
                      <a:pt x="1725899" y="128325"/>
                    </a:cubicBezTo>
                    <a:cubicBezTo>
                      <a:pt x="1718979" y="100349"/>
                      <a:pt x="1732230" y="79366"/>
                      <a:pt x="1757484" y="70163"/>
                    </a:cubicBezTo>
                    <a:cubicBezTo>
                      <a:pt x="1856727" y="33793"/>
                      <a:pt x="2115071" y="1914"/>
                      <a:pt x="2142532" y="0"/>
                    </a:cubicBezTo>
                    <a:close/>
                  </a:path>
                </a:pathLst>
              </a:custGeom>
              <a:solidFill>
                <a:schemeClr val="bg1">
                  <a:alpha val="30000"/>
                </a:schemeClr>
              </a:solidFill>
              <a:ln w="7224" cap="flat">
                <a:noFill/>
                <a:prstDash val="solid"/>
                <a:miter/>
              </a:ln>
            </p:spPr>
            <p:txBody>
              <a:bodyPr rtlCol="0" anchor="ctr"/>
              <a:lstStyle/>
              <a:p>
                <a:endParaRPr lang="en-US"/>
              </a:p>
            </p:txBody>
          </p:sp>
        </p:grpSp>
      </p:grpSp>
      <p:pic>
        <p:nvPicPr>
          <p:cNvPr id="51" name="Picture 50">
            <a:extLst>
              <a:ext uri="{FF2B5EF4-FFF2-40B4-BE49-F238E27FC236}">
                <a16:creationId xmlns:a16="http://schemas.microsoft.com/office/drawing/2014/main" id="{01F79309-B127-1462-559F-3552D8F981D9}"/>
              </a:ext>
            </a:extLst>
          </p:cNvPr>
          <p:cNvPicPr>
            <a:picLocks noChangeAspect="1"/>
          </p:cNvPicPr>
          <p:nvPr/>
        </p:nvPicPr>
        <p:blipFill>
          <a:blip r:embed="rId2"/>
          <a:stretch>
            <a:fillRect/>
          </a:stretch>
        </p:blipFill>
        <p:spPr>
          <a:xfrm>
            <a:off x="902547" y="3142918"/>
            <a:ext cx="5280787" cy="2710678"/>
          </a:xfrm>
          <a:prstGeom prst="rect">
            <a:avLst/>
          </a:prstGeom>
        </p:spPr>
      </p:pic>
    </p:spTree>
    <p:extLst>
      <p:ext uri="{BB962C8B-B14F-4D97-AF65-F5344CB8AC3E}">
        <p14:creationId xmlns:p14="http://schemas.microsoft.com/office/powerpoint/2010/main" val="62469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Marketing Strategies</a:t>
            </a:r>
          </a:p>
        </p:txBody>
      </p:sp>
      <p:sp>
        <p:nvSpPr>
          <p:cNvPr id="25" name="TextBox 24">
            <a:extLst>
              <a:ext uri="{FF2B5EF4-FFF2-40B4-BE49-F238E27FC236}">
                <a16:creationId xmlns:a16="http://schemas.microsoft.com/office/drawing/2014/main" id="{A5A3EA2B-48F9-43B9-9630-4D8E22280621}"/>
              </a:ext>
            </a:extLst>
          </p:cNvPr>
          <p:cNvSpPr txBox="1"/>
          <p:nvPr/>
        </p:nvSpPr>
        <p:spPr>
          <a:xfrm>
            <a:off x="766787" y="1518913"/>
            <a:ext cx="3493535" cy="452431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The electronics category predominantly sees acquisition through social media channels, while the sports and outdoor segment is primarily influenced by email channels. </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Understanding which marketing strategies are most effective for each segment is crucial for maximizing engagement and conversion rates.</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 By tailoring strategies to suit the preferences and behaviors of specific segments, businesses can enhance their outreach efforts and achieve greater success in capturing target audiences.</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This targeted approach not only boosts relevance but also optimizes resource allocation, ensuring that marketing efforts yield the highest possible returns. </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Evaluating the effectiveness of various channels and strategies within each segment allows for ongoing refinement and optimization, empowering businesses to stay agile and responsive to evolving consumer trends.</a:t>
            </a:r>
            <a:endParaRPr lang="ko-KR" altLang="en-US" sz="1200" dirty="0">
              <a:solidFill>
                <a:schemeClr val="tx1">
                  <a:lumMod val="75000"/>
                  <a:lumOff val="25000"/>
                </a:schemeClr>
              </a:solidFill>
              <a:latin typeface="Arial" pitchFamily="34" charset="0"/>
              <a:cs typeface="Arial" pitchFamily="34" charset="0"/>
            </a:endParaRPr>
          </a:p>
        </p:txBody>
      </p:sp>
      <p:grpSp>
        <p:nvGrpSpPr>
          <p:cNvPr id="31" name="Group 30">
            <a:extLst>
              <a:ext uri="{FF2B5EF4-FFF2-40B4-BE49-F238E27FC236}">
                <a16:creationId xmlns:a16="http://schemas.microsoft.com/office/drawing/2014/main" id="{7A9C1C6E-D816-4826-A3D0-85D23600549C}"/>
              </a:ext>
            </a:extLst>
          </p:cNvPr>
          <p:cNvGrpSpPr/>
          <p:nvPr/>
        </p:nvGrpSpPr>
        <p:grpSpPr>
          <a:xfrm>
            <a:off x="8938253" y="2716836"/>
            <a:ext cx="2447785" cy="2423884"/>
            <a:chOff x="539552" y="2708920"/>
            <a:chExt cx="1872208" cy="2423884"/>
          </a:xfrm>
        </p:grpSpPr>
        <p:sp>
          <p:nvSpPr>
            <p:cNvPr id="32" name="Rounded Rectangle 77">
              <a:extLst>
                <a:ext uri="{FF2B5EF4-FFF2-40B4-BE49-F238E27FC236}">
                  <a16:creationId xmlns:a16="http://schemas.microsoft.com/office/drawing/2014/main" id="{9750F316-93F8-4B82-A52B-2B66A8A45A73}"/>
                </a:ext>
              </a:extLst>
            </p:cNvPr>
            <p:cNvSpPr/>
            <p:nvPr/>
          </p:nvSpPr>
          <p:spPr>
            <a:xfrm>
              <a:off x="611560" y="2708920"/>
              <a:ext cx="1728192"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682E9450-7949-4C16-8796-A76CAD418FC9}"/>
                </a:ext>
              </a:extLst>
            </p:cNvPr>
            <p:cNvSpPr txBox="1"/>
            <p:nvPr/>
          </p:nvSpPr>
          <p:spPr>
            <a:xfrm>
              <a:off x="539552" y="3193812"/>
              <a:ext cx="1872208" cy="1938992"/>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a:t>
              </a:r>
              <a:r>
                <a:rPr lang="en-US" altLang="ko-KR" sz="1200" dirty="0">
                  <a:solidFill>
                    <a:schemeClr val="tx1">
                      <a:lumMod val="75000"/>
                      <a:lumOff val="25000"/>
                    </a:schemeClr>
                  </a:solidFill>
                  <a:ea typeface="FZShuTi" pitchFamily="2" charset="-122"/>
                  <a:cs typeface="Arial" pitchFamily="34" charset="0"/>
                </a:rPr>
                <a:t> Easy to change colors, photos.</a:t>
              </a:r>
              <a:r>
                <a:rPr lang="en-US" altLang="ko-KR" sz="1200" dirty="0">
                  <a:solidFill>
                    <a:schemeClr val="tx1">
                      <a:lumMod val="75000"/>
                      <a:lumOff val="25000"/>
                    </a:schemeClr>
                  </a:solidFill>
                  <a:latin typeface="Arial" pitchFamily="34" charset="0"/>
                  <a:cs typeface="Arial" pitchFamily="34" charset="0"/>
                </a:rPr>
                <a:t> </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 I hope and I believe that this Template will your Time, Money and Reputation.  </a:t>
              </a:r>
            </a:p>
          </p:txBody>
        </p:sp>
        <p:sp>
          <p:nvSpPr>
            <p:cNvPr id="34" name="TextBox 33">
              <a:extLst>
                <a:ext uri="{FF2B5EF4-FFF2-40B4-BE49-F238E27FC236}">
                  <a16:creationId xmlns:a16="http://schemas.microsoft.com/office/drawing/2014/main" id="{14DD65D1-885F-4398-9FB2-6B89FE05AF28}"/>
                </a:ext>
              </a:extLst>
            </p:cNvPr>
            <p:cNvSpPr txBox="1"/>
            <p:nvPr/>
          </p:nvSpPr>
          <p:spPr>
            <a:xfrm>
              <a:off x="665832" y="2744923"/>
              <a:ext cx="1619647"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Contents Title</a:t>
              </a:r>
              <a:endParaRPr lang="ko-KR" altLang="en-US" sz="1400" b="1" dirty="0">
                <a:solidFill>
                  <a:schemeClr val="bg1"/>
                </a:solidFill>
                <a:latin typeface="Arial" pitchFamily="34" charset="0"/>
                <a:cs typeface="Arial" pitchFamily="34" charset="0"/>
              </a:endParaRPr>
            </a:p>
          </p:txBody>
        </p:sp>
      </p:grpSp>
      <p:sp>
        <p:nvSpPr>
          <p:cNvPr id="35" name="Rounded Rectangle 27">
            <a:extLst>
              <a:ext uri="{FF2B5EF4-FFF2-40B4-BE49-F238E27FC236}">
                <a16:creationId xmlns:a16="http://schemas.microsoft.com/office/drawing/2014/main" id="{6AE2B0DB-D6F1-46F2-A7D0-74C1E73E0515}"/>
              </a:ext>
            </a:extLst>
          </p:cNvPr>
          <p:cNvSpPr/>
          <p:nvPr/>
        </p:nvSpPr>
        <p:spPr>
          <a:xfrm>
            <a:off x="5938253" y="5304600"/>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ounded Rectangle 7">
            <a:extLst>
              <a:ext uri="{FF2B5EF4-FFF2-40B4-BE49-F238E27FC236}">
                <a16:creationId xmlns:a16="http://schemas.microsoft.com/office/drawing/2014/main" id="{44A34E9D-8EE0-4DCD-A4C9-CE96462B4628}"/>
              </a:ext>
            </a:extLst>
          </p:cNvPr>
          <p:cNvSpPr/>
          <p:nvPr/>
        </p:nvSpPr>
        <p:spPr>
          <a:xfrm>
            <a:off x="5935363" y="2271997"/>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16">
            <a:extLst>
              <a:ext uri="{FF2B5EF4-FFF2-40B4-BE49-F238E27FC236}">
                <a16:creationId xmlns:a16="http://schemas.microsoft.com/office/drawing/2014/main" id="{AF8E293C-500B-4261-A37B-0AA232693751}"/>
              </a:ext>
            </a:extLst>
          </p:cNvPr>
          <p:cNvSpPr/>
          <p:nvPr/>
        </p:nvSpPr>
        <p:spPr>
          <a:xfrm rot="2700000">
            <a:off x="4904363" y="369924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ectangle 9">
            <a:extLst>
              <a:ext uri="{FF2B5EF4-FFF2-40B4-BE49-F238E27FC236}">
                <a16:creationId xmlns:a16="http://schemas.microsoft.com/office/drawing/2014/main" id="{F0D23D1D-E10D-4C49-95A4-0F92E0348EB3}"/>
              </a:ext>
            </a:extLst>
          </p:cNvPr>
          <p:cNvSpPr/>
          <p:nvPr/>
        </p:nvSpPr>
        <p:spPr>
          <a:xfrm>
            <a:off x="3815436" y="379928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ectangle 36">
            <a:extLst>
              <a:ext uri="{FF2B5EF4-FFF2-40B4-BE49-F238E27FC236}">
                <a16:creationId xmlns:a16="http://schemas.microsoft.com/office/drawing/2014/main" id="{96362E22-99E6-49CB-AB27-16E516EC3B78}"/>
              </a:ext>
            </a:extLst>
          </p:cNvPr>
          <p:cNvSpPr/>
          <p:nvPr/>
        </p:nvSpPr>
        <p:spPr>
          <a:xfrm>
            <a:off x="5899794" y="3771084"/>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 Same Side Corner Rectangle 36">
            <a:extLst>
              <a:ext uri="{FF2B5EF4-FFF2-40B4-BE49-F238E27FC236}">
                <a16:creationId xmlns:a16="http://schemas.microsoft.com/office/drawing/2014/main" id="{4D93EE5F-FE1C-4B72-A53D-4156F734C1F5}"/>
              </a:ext>
            </a:extLst>
          </p:cNvPr>
          <p:cNvSpPr>
            <a:spLocks noChangeAspect="1"/>
          </p:cNvSpPr>
          <p:nvPr/>
        </p:nvSpPr>
        <p:spPr>
          <a:xfrm>
            <a:off x="8027824" y="3781071"/>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a:extLst>
              <a:ext uri="{FF2B5EF4-FFF2-40B4-BE49-F238E27FC236}">
                <a16:creationId xmlns:a16="http://schemas.microsoft.com/office/drawing/2014/main" id="{D4D48AC1-2BAC-4EE5-AE76-DF52B5491B7E}"/>
              </a:ext>
            </a:extLst>
          </p:cNvPr>
          <p:cNvSpPr>
            <a:spLocks noChangeAspect="1"/>
          </p:cNvSpPr>
          <p:nvPr/>
        </p:nvSpPr>
        <p:spPr>
          <a:xfrm>
            <a:off x="6974515" y="3747178"/>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45" name="Picture 44">
            <a:extLst>
              <a:ext uri="{FF2B5EF4-FFF2-40B4-BE49-F238E27FC236}">
                <a16:creationId xmlns:a16="http://schemas.microsoft.com/office/drawing/2014/main" id="{03FDD983-5AAC-9F28-B5FB-F4C13E0BCB08}"/>
              </a:ext>
            </a:extLst>
          </p:cNvPr>
          <p:cNvPicPr>
            <a:picLocks noChangeAspect="1"/>
          </p:cNvPicPr>
          <p:nvPr/>
        </p:nvPicPr>
        <p:blipFill>
          <a:blip r:embed="rId2"/>
          <a:stretch>
            <a:fillRect/>
          </a:stretch>
        </p:blipFill>
        <p:spPr>
          <a:xfrm>
            <a:off x="4801201" y="1738974"/>
            <a:ext cx="6849246" cy="4251714"/>
          </a:xfrm>
          <a:prstGeom prst="rect">
            <a:avLst/>
          </a:prstGeom>
        </p:spPr>
      </p:pic>
    </p:spTree>
    <p:extLst>
      <p:ext uri="{BB962C8B-B14F-4D97-AF65-F5344CB8AC3E}">
        <p14:creationId xmlns:p14="http://schemas.microsoft.com/office/powerpoint/2010/main" val="119340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Prices as per Competitors market</a:t>
            </a:r>
          </a:p>
        </p:txBody>
      </p:sp>
      <p:graphicFrame>
        <p:nvGraphicFramePr>
          <p:cNvPr id="3" name="Chart 2">
            <a:extLst>
              <a:ext uri="{FF2B5EF4-FFF2-40B4-BE49-F238E27FC236}">
                <a16:creationId xmlns:a16="http://schemas.microsoft.com/office/drawing/2014/main" id="{69E8171C-A0AF-4B12-ADD4-3E0AE7A3A0C5}"/>
              </a:ext>
            </a:extLst>
          </p:cNvPr>
          <p:cNvGraphicFramePr/>
          <p:nvPr>
            <p:extLst>
              <p:ext uri="{D42A27DB-BD31-4B8C-83A1-F6EECF244321}">
                <p14:modId xmlns:p14="http://schemas.microsoft.com/office/powerpoint/2010/main" val="1105284361"/>
              </p:ext>
            </p:extLst>
          </p:nvPr>
        </p:nvGraphicFramePr>
        <p:xfrm>
          <a:off x="891892" y="1614562"/>
          <a:ext cx="10436469" cy="296787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F7E4E41-9B69-4462-B894-6690A47FCB77}"/>
              </a:ext>
            </a:extLst>
          </p:cNvPr>
          <p:cNvSpPr txBox="1"/>
          <p:nvPr/>
        </p:nvSpPr>
        <p:spPr>
          <a:xfrm>
            <a:off x="630115" y="4966570"/>
            <a:ext cx="574226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Conducting a thorough analysis of prices and products relative to competitors in the market is essential for maintaining competitiveness and ensuring customer satisfaction. By comparing pricing strategies, businesses can identify opportunities for price optimization, such as offering competitive pricing or emphasizing value-added features to justify higher prices.</a:t>
            </a:r>
          </a:p>
          <a:p>
            <a:endParaRPr lang="en-US" altLang="ko-KR" sz="1200" dirty="0">
              <a:solidFill>
                <a:schemeClr val="tx1">
                  <a:lumMod val="75000"/>
                  <a:lumOff val="25000"/>
                </a:schemeClr>
              </a:solidFill>
              <a:cs typeface="Arial" pitchFamily="34" charset="0"/>
            </a:endParaRPr>
          </a:p>
          <a:p>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8F655A56-61EC-47A1-9E05-96D408ECE7AD}"/>
              </a:ext>
            </a:extLst>
          </p:cNvPr>
          <p:cNvSpPr txBox="1"/>
          <p:nvPr/>
        </p:nvSpPr>
        <p:spPr>
          <a:xfrm>
            <a:off x="6454588" y="4839870"/>
            <a:ext cx="5107297"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Additionally, comparing product offerings allows businesses to identify gaps in their product portfolio and capitalize on areas where competitors may be lacking. This analysis can inform product development strategies, helping businesses differentiate themselves in the market and attract customers with unique or superior offerings. PowerPoint  Presentation that is beautifully designed. I hope and I believe that this Template will your Time. You can simply impress your audience and add a unique zing.</a:t>
            </a:r>
            <a:endParaRPr lang="en-US" altLang="ko-KR" sz="1200" dirty="0">
              <a:solidFill>
                <a:schemeClr val="tx1">
                  <a:lumMod val="95000"/>
                  <a:lumOff val="5000"/>
                </a:schemeClr>
              </a:solidFill>
              <a:cs typeface="Arial" pitchFamily="34" charset="0"/>
            </a:endParaRPr>
          </a:p>
        </p:txBody>
      </p:sp>
    </p:spTree>
    <p:extLst>
      <p:ext uri="{BB962C8B-B14F-4D97-AF65-F5344CB8AC3E}">
        <p14:creationId xmlns:p14="http://schemas.microsoft.com/office/powerpoint/2010/main" val="119838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Sales by Acquisition channel</a:t>
            </a:r>
          </a:p>
        </p:txBody>
      </p:sp>
      <p:grpSp>
        <p:nvGrpSpPr>
          <p:cNvPr id="3" name="Group 2">
            <a:extLst>
              <a:ext uri="{FF2B5EF4-FFF2-40B4-BE49-F238E27FC236}">
                <a16:creationId xmlns:a16="http://schemas.microsoft.com/office/drawing/2014/main" id="{452AABA2-567F-4635-B655-BEE161101F02}"/>
              </a:ext>
            </a:extLst>
          </p:cNvPr>
          <p:cNvGrpSpPr/>
          <p:nvPr/>
        </p:nvGrpSpPr>
        <p:grpSpPr>
          <a:xfrm>
            <a:off x="228459" y="2078083"/>
            <a:ext cx="6797361" cy="3989160"/>
            <a:chOff x="2687161" y="3731096"/>
            <a:chExt cx="5158677" cy="3027467"/>
          </a:xfrm>
        </p:grpSpPr>
        <p:sp>
          <p:nvSpPr>
            <p:cNvPr id="4" name="Freeform: Shape 3">
              <a:extLst>
                <a:ext uri="{FF2B5EF4-FFF2-40B4-BE49-F238E27FC236}">
                  <a16:creationId xmlns:a16="http://schemas.microsoft.com/office/drawing/2014/main" id="{F0FDB554-DCA9-4733-B4F3-2701013EDDE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D7443E-2C48-4122-B917-70B0F715B1C4}"/>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A63F536C-10C5-43C4-B958-4E8DD7A82C3D}"/>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2E34660-E35A-4560-B2F1-C6BF3980B18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CF3D40B-223A-4730-A4E7-951CCFA5A9CC}"/>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455ECEA-A70C-4BF9-AE9F-B59082E019CC}"/>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B2F5C4F-C37F-4CDF-9883-BF6B2B09726E}"/>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AC10E8D-CD41-41BF-A042-E8D7FA044E6F}"/>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2D57AEC-A6D9-4146-83FA-DB1E5E647A74}"/>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solidFill>
              <a:srgbClr val="D9D9D9"/>
            </a:solid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8C51136-57CC-4319-8FE4-24097A50A824}"/>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801F8CE-B03E-4A4F-8E3D-01E39EB535DE}"/>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8C010FC-64CC-4EA8-83F2-E33BBEA136F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533AB0-B502-4C72-AC50-7922A81BD63B}"/>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solidFill>
              <a:srgbClr val="D9D9D9"/>
            </a:solid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9682818-8711-40AD-9920-95BF9202EB55}"/>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solidFill>
              <a:srgbClr val="D9D9D9"/>
            </a:solid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C696967-FDF5-4624-B5A1-40FDFECBC76B}"/>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5119B94-742C-4708-9AA0-7F62F8E5F94B}"/>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BB4A08-9DED-44B4-B6AE-F962C6FBABCA}"/>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B64EB58-9BA1-4922-B7DC-F33DCD856347}"/>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8A39CBD-CCD0-4339-AE2A-0D058D560A04}"/>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B8E9F22-8E7B-4938-A9E6-663FC97A58A8}"/>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2453422-1F09-4F01-A177-CFF1E69D6739}"/>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6C2AA9F-2024-423D-807D-B1C2AD858386}"/>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0B6C382-E81C-4E30-B93E-549498CF3A97}"/>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F95E39A-134B-4176-88C9-C221BB8CA127}"/>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F9480CC-C9A3-4E1B-8760-46296D3D134D}"/>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398CFA7-0F42-4FB7-B4F0-E3695CEC2CB4}"/>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01B0AC6-4FEF-4ECF-B56C-FE52F307EFDD}"/>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09FFA57-20B4-4F3C-B817-A35616EB4CF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5FFC526-A664-4D5B-95B4-DABF6887B958}"/>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DA1DF2A-BB32-4ADC-9351-E5E120835F75}"/>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97F7015-8D49-47C8-901C-0BD230C2EA9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26004E6-5498-446F-9A6D-25B53EEF63CF}"/>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431120B-B010-4B27-BD93-5FCE9DBAA851}"/>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A05EFAB-9130-47FA-AF6A-D3382B317F85}"/>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C71BBB0-AA92-49B5-9C1F-B11E6822B7E9}"/>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9D12DAA-4BD4-4BB8-942B-6A3F3D6AA4B2}"/>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C87CDE-A67F-4C86-BB60-831C5794EE70}"/>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7152A63-4884-4813-BC78-883A3F7B2317}"/>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solidFill>
              <a:srgbClr val="D9D9D9"/>
            </a:solid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8837F4-5CD7-4262-A343-8397F48B71E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8CE0585-EA42-4BDA-9CC3-77A5AE5BE939}"/>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solidFill>
              <a:srgbClr val="D9D9D9"/>
            </a:solid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730DC2A-C61C-44B8-8BCC-07BE0F4A9956}"/>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C529F94-FCBE-4E39-988E-B452F09FA9AD}"/>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76651FF-9FBA-4F21-B08A-95A6ABF7CBD2}"/>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643AB97-1353-452C-9A73-D691858EE2BF}"/>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E3977DF-993D-43A3-98E4-B89B8F058850}"/>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416CFEB-948F-4367-A3CD-5731A157501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77B6EE4-27FA-4AF9-9261-6F183076FEDC}"/>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C04F6C9-D159-49CE-8558-FF1BE3EC5077}"/>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2C57123-83EF-4373-9CC6-5D2EF51EB402}"/>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0B19309-D35A-4DE6-BE15-0171CBE5A44D}"/>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A6A88B1-F8AF-4133-8170-F91BB6FFEDBC}"/>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solidFill>
              <a:srgbClr val="D9D9D9"/>
            </a:solid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8105790-1F4E-4984-AD19-58A4B0F70A7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448C53F-6433-40C8-8B7A-A2A6D730C79E}"/>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solidFill>
              <a:srgbClr val="D9D9D9"/>
            </a:solid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604D711-0ED1-4254-95D4-E9855BC4B3EA}"/>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D0D623D-09F8-4076-BFCC-393D607F3705}"/>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ED41914-EC91-4360-A82F-41E9A4C9D2E4}"/>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ECF7716-B051-4D39-A716-D15BD832931F}"/>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6C84280-37EA-4227-92AC-4CDBF115B2F3}"/>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80D1B5-F0BE-4E54-BB29-87F5FD57079B}"/>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7BDFDB3-0CC8-4055-8982-A98597CF767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B12EF96-DD52-496E-8D3A-D3DF9513E6F0}"/>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0FAE310-698A-4213-AA45-474CB6B08726}"/>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7AF6798-1390-46DF-BC21-12433D431157}"/>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684E0D1-F18A-447D-AD7C-3E528AED250E}"/>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86222CC-EDF5-42FE-809A-F70D930FD0D6}"/>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C73EFF0-7E3E-4B6C-90F6-931CE7199A59}"/>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FB47DAC-D12A-4F88-A9D4-C096205B48DF}"/>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DC56341-80BA-4613-940A-E82A9F92797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445EFE4-CDDE-424F-85D2-01A8BA4C8EE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04011C8-1D59-4808-B148-B4B4199D891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84F574C-BBB7-4C11-A6B7-A2F77CBC54FE}"/>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2BEAD4C-0CF6-4566-BDD0-44151F29DF6C}"/>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63021A3-7076-4065-84B0-3068E5E698B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9E6AA6C-5D8A-49FD-831E-96DA0204B93C}"/>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9C7F6D2C-0887-4F5D-BA34-55DFB7CF23E4}"/>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A8E51BB-6EED-435E-BE02-9E1FD9A5345A}"/>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5535844-39A7-45C3-BAEE-19ED2A6D60E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B2DA3E9-945F-452A-8655-FA8E2D2BA1F9}"/>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E24F9EB-9880-4BA0-AF5A-765072E22BD0}"/>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21665AD-8378-4B39-9B19-01AB27735FF6}"/>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224BF08-2AC1-42CF-8075-934515A9C38C}"/>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8AA02FB-181E-4CA6-88B3-95D22DF6F873}"/>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086DE2C-3096-418C-A89F-BB19C23D7F3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1BCD60B-BDF4-4831-9A71-52A88C5810DB}"/>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A9E0AD9-1E94-4D04-A1E0-7FB4B2A4CF30}"/>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E67FBDD-DA8E-4E4C-A379-8856AC57723B}"/>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2BB5C2F-80CF-4138-B1CD-EAB51DA02D3C}"/>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CB2B18B-285C-4EC4-B39F-B7069D6674EA}"/>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691A9640-E4AC-4934-B11E-5311E8217305}"/>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F6DF969-26CB-497D-9C04-9A0CD263A5B8}"/>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EFA443D-E370-47B8-8A8A-96B8478F9C6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60BF6D0-5920-419E-9BE1-13275A3D76F4}"/>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72F5C37-0E7F-46FE-BDA0-49B7639CB869}"/>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BD9C38C-2A7D-41AC-90A4-2373E8723B6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1D59695-F304-4519-890C-99F3AD65B0DC}"/>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5A32591-17DD-4C6E-ADAF-0E2400B9E26D}"/>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5C41110-BFB0-49B3-8C6D-F4CF70E2FB73}"/>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4691CC9-FB40-4A68-880B-A65C9C2929D5}"/>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BC398BB-7B58-4CE2-B31C-AD9300DEAFC7}"/>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C038685-BF02-4A66-8159-990E267D075B}"/>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FB63BCC-EEA5-42AE-8460-5858CA7549E9}"/>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202C48F-69F2-4E11-AAE2-2652452156E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2FF3163-27C4-409A-A5C5-F3CCBC72BA8F}"/>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2F99E8A-4BD1-49C9-9E55-A350ECFCA9D9}"/>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8D7DE9B-2A58-490B-B9DF-9D6BAC2C467C}"/>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6A6670E-B0D4-41D4-9306-2DCE8C676483}"/>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394DE63-3C45-47F1-8011-93F8B8AADEC3}"/>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A729B6F-8FC4-4C63-8AFD-30E288FE1712}"/>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40EC463-645C-4D6B-9A6E-07AB8A849924}"/>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C1DC00A-90F2-424A-A81F-7E3DBB6CF93F}"/>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916B049-9943-4917-8877-505A32A23BB5}"/>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DE3C7D-DDAB-4310-A031-5DF621DD981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w="3104" cap="flat">
              <a:noFill/>
              <a:prstDash val="solid"/>
              <a:miter/>
            </a:ln>
          </p:spPr>
          <p:txBody>
            <a:bodyPr rtlCol="0" anchor="ctr"/>
            <a:lstStyle/>
            <a:p>
              <a:endParaRPr lang="en-US"/>
            </a:p>
          </p:txBody>
        </p:sp>
      </p:grpSp>
      <p:graphicFrame>
        <p:nvGraphicFramePr>
          <p:cNvPr id="116" name="Chart 115">
            <a:extLst>
              <a:ext uri="{FF2B5EF4-FFF2-40B4-BE49-F238E27FC236}">
                <a16:creationId xmlns:a16="http://schemas.microsoft.com/office/drawing/2014/main" id="{D42AB913-D26B-4C36-924F-3F3B2044340B}"/>
              </a:ext>
            </a:extLst>
          </p:cNvPr>
          <p:cNvGraphicFramePr/>
          <p:nvPr>
            <p:extLst>
              <p:ext uri="{D42A27DB-BD31-4B8C-83A1-F6EECF244321}">
                <p14:modId xmlns:p14="http://schemas.microsoft.com/office/powerpoint/2010/main" val="1197371345"/>
              </p:ext>
            </p:extLst>
          </p:nvPr>
        </p:nvGraphicFramePr>
        <p:xfrm>
          <a:off x="6908714" y="1736014"/>
          <a:ext cx="1440388" cy="1481001"/>
        </p:xfrm>
        <a:graphic>
          <a:graphicData uri="http://schemas.openxmlformats.org/drawingml/2006/chart">
            <c:chart xmlns:c="http://schemas.openxmlformats.org/drawingml/2006/chart" xmlns:r="http://schemas.openxmlformats.org/officeDocument/2006/relationships" r:id="rId2"/>
          </a:graphicData>
        </a:graphic>
      </p:graphicFrame>
      <p:grpSp>
        <p:nvGrpSpPr>
          <p:cNvPr id="120" name="Group 119">
            <a:extLst>
              <a:ext uri="{FF2B5EF4-FFF2-40B4-BE49-F238E27FC236}">
                <a16:creationId xmlns:a16="http://schemas.microsoft.com/office/drawing/2014/main" id="{7A09ADF3-5E4E-479F-800D-6CB6353743EE}"/>
              </a:ext>
            </a:extLst>
          </p:cNvPr>
          <p:cNvGrpSpPr/>
          <p:nvPr/>
        </p:nvGrpSpPr>
        <p:grpSpPr>
          <a:xfrm>
            <a:off x="3759535" y="2092459"/>
            <a:ext cx="720080" cy="720080"/>
            <a:chOff x="2318399" y="1937948"/>
            <a:chExt cx="720080" cy="720080"/>
          </a:xfrm>
        </p:grpSpPr>
        <p:sp>
          <p:nvSpPr>
            <p:cNvPr id="121" name="Oval 120">
              <a:extLst>
                <a:ext uri="{FF2B5EF4-FFF2-40B4-BE49-F238E27FC236}">
                  <a16:creationId xmlns:a16="http://schemas.microsoft.com/office/drawing/2014/main" id="{BFE81CCE-0698-4CEA-A448-719DD0D4D432}"/>
                </a:ext>
              </a:extLst>
            </p:cNvPr>
            <p:cNvSpPr/>
            <p:nvPr/>
          </p:nvSpPr>
          <p:spPr>
            <a:xfrm>
              <a:off x="2318399" y="1937948"/>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2" name="TextBox 121">
              <a:extLst>
                <a:ext uri="{FF2B5EF4-FFF2-40B4-BE49-F238E27FC236}">
                  <a16:creationId xmlns:a16="http://schemas.microsoft.com/office/drawing/2014/main" id="{DAE537BD-1B33-4E0F-8191-F696F77D83C4}"/>
                </a:ext>
              </a:extLst>
            </p:cNvPr>
            <p:cNvSpPr txBox="1"/>
            <p:nvPr/>
          </p:nvSpPr>
          <p:spPr>
            <a:xfrm>
              <a:off x="2395036" y="2144100"/>
              <a:ext cx="566806"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60%</a:t>
              </a:r>
              <a:endParaRPr lang="ko-KR" altLang="en-US" sz="1400" b="1" dirty="0">
                <a:solidFill>
                  <a:schemeClr val="bg1"/>
                </a:solidFill>
                <a:cs typeface="Arial" pitchFamily="34" charset="0"/>
              </a:endParaRPr>
            </a:p>
          </p:txBody>
        </p:sp>
      </p:grpSp>
      <p:grpSp>
        <p:nvGrpSpPr>
          <p:cNvPr id="123" name="Group 122">
            <a:extLst>
              <a:ext uri="{FF2B5EF4-FFF2-40B4-BE49-F238E27FC236}">
                <a16:creationId xmlns:a16="http://schemas.microsoft.com/office/drawing/2014/main" id="{A2DA866E-0174-41C2-B174-AE0CF90B7345}"/>
              </a:ext>
            </a:extLst>
          </p:cNvPr>
          <p:cNvGrpSpPr/>
          <p:nvPr/>
        </p:nvGrpSpPr>
        <p:grpSpPr>
          <a:xfrm>
            <a:off x="859177" y="4684907"/>
            <a:ext cx="720080" cy="720080"/>
            <a:chOff x="1990010" y="4813895"/>
            <a:chExt cx="720080" cy="720080"/>
          </a:xfrm>
        </p:grpSpPr>
        <p:sp>
          <p:nvSpPr>
            <p:cNvPr id="124" name="Oval 123">
              <a:extLst>
                <a:ext uri="{FF2B5EF4-FFF2-40B4-BE49-F238E27FC236}">
                  <a16:creationId xmlns:a16="http://schemas.microsoft.com/office/drawing/2014/main" id="{7565CDC1-514C-4F90-81A4-9CAC1D37BCEE}"/>
                </a:ext>
              </a:extLst>
            </p:cNvPr>
            <p:cNvSpPr/>
            <p:nvPr/>
          </p:nvSpPr>
          <p:spPr>
            <a:xfrm>
              <a:off x="1990010" y="4813895"/>
              <a:ext cx="720080"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735AD67D-BA96-4346-8791-7AA780BB0A15}"/>
                </a:ext>
              </a:extLst>
            </p:cNvPr>
            <p:cNvSpPr txBox="1"/>
            <p:nvPr/>
          </p:nvSpPr>
          <p:spPr>
            <a:xfrm>
              <a:off x="2066647" y="5020047"/>
              <a:ext cx="566806"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20%</a:t>
              </a:r>
              <a:endParaRPr lang="ko-KR" altLang="en-US" sz="1400" b="1" dirty="0">
                <a:solidFill>
                  <a:schemeClr val="bg1"/>
                </a:solidFill>
                <a:cs typeface="Arial" pitchFamily="34" charset="0"/>
              </a:endParaRPr>
            </a:p>
          </p:txBody>
        </p:sp>
      </p:grpSp>
      <p:grpSp>
        <p:nvGrpSpPr>
          <p:cNvPr id="126" name="Group 125">
            <a:extLst>
              <a:ext uri="{FF2B5EF4-FFF2-40B4-BE49-F238E27FC236}">
                <a16:creationId xmlns:a16="http://schemas.microsoft.com/office/drawing/2014/main" id="{8D29B3F3-0402-4573-A94E-4E8B3B458BB4}"/>
              </a:ext>
            </a:extLst>
          </p:cNvPr>
          <p:cNvGrpSpPr/>
          <p:nvPr/>
        </p:nvGrpSpPr>
        <p:grpSpPr>
          <a:xfrm>
            <a:off x="4702388" y="5360477"/>
            <a:ext cx="720080" cy="720080"/>
            <a:chOff x="3577722" y="4813895"/>
            <a:chExt cx="720080" cy="720080"/>
          </a:xfrm>
        </p:grpSpPr>
        <p:sp>
          <p:nvSpPr>
            <p:cNvPr id="127" name="Oval 126">
              <a:extLst>
                <a:ext uri="{FF2B5EF4-FFF2-40B4-BE49-F238E27FC236}">
                  <a16:creationId xmlns:a16="http://schemas.microsoft.com/office/drawing/2014/main" id="{FF50AC5E-2341-47ED-809A-1471CFB6D5AA}"/>
                </a:ext>
              </a:extLst>
            </p:cNvPr>
            <p:cNvSpPr/>
            <p:nvPr/>
          </p:nvSpPr>
          <p:spPr>
            <a:xfrm>
              <a:off x="3577722" y="4813895"/>
              <a:ext cx="720080" cy="7200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TextBox 127">
              <a:extLst>
                <a:ext uri="{FF2B5EF4-FFF2-40B4-BE49-F238E27FC236}">
                  <a16:creationId xmlns:a16="http://schemas.microsoft.com/office/drawing/2014/main" id="{04E1FAB8-DB8D-4669-9CF1-DBED107292CE}"/>
                </a:ext>
              </a:extLst>
            </p:cNvPr>
            <p:cNvSpPr txBox="1"/>
            <p:nvPr/>
          </p:nvSpPr>
          <p:spPr>
            <a:xfrm>
              <a:off x="3654359" y="5020047"/>
              <a:ext cx="566806"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15%</a:t>
              </a:r>
              <a:endParaRPr lang="ko-KR" altLang="en-US" sz="1400" b="1" dirty="0">
                <a:solidFill>
                  <a:schemeClr val="bg1"/>
                </a:solidFill>
                <a:cs typeface="Arial" pitchFamily="34" charset="0"/>
              </a:endParaRPr>
            </a:p>
          </p:txBody>
        </p:sp>
      </p:grpSp>
      <p:sp>
        <p:nvSpPr>
          <p:cNvPr id="129" name="TextBox 128">
            <a:extLst>
              <a:ext uri="{FF2B5EF4-FFF2-40B4-BE49-F238E27FC236}">
                <a16:creationId xmlns:a16="http://schemas.microsoft.com/office/drawing/2014/main" id="{2034AC06-C047-4CD5-ACF1-60C6CC940BF7}"/>
              </a:ext>
            </a:extLst>
          </p:cNvPr>
          <p:cNvSpPr txBox="1"/>
          <p:nvPr/>
        </p:nvSpPr>
        <p:spPr>
          <a:xfrm>
            <a:off x="7179863" y="1994449"/>
            <a:ext cx="566806" cy="261610"/>
          </a:xfrm>
          <a:prstGeom prst="rect">
            <a:avLst/>
          </a:prstGeom>
          <a:noFill/>
        </p:spPr>
        <p:txBody>
          <a:bodyPr wrap="square" rtlCol="0">
            <a:spAutoFit/>
          </a:bodyPr>
          <a:lstStyle/>
          <a:p>
            <a:pPr algn="ctr"/>
            <a:r>
              <a:rPr lang="en-US" altLang="ko-KR" sz="1100" b="1" dirty="0">
                <a:solidFill>
                  <a:schemeClr val="bg1"/>
                </a:solidFill>
                <a:cs typeface="Arial" pitchFamily="34" charset="0"/>
              </a:rPr>
              <a:t>15%</a:t>
            </a:r>
            <a:endParaRPr lang="ko-KR" altLang="en-US" sz="1100" b="1" dirty="0">
              <a:solidFill>
                <a:schemeClr val="bg1"/>
              </a:solidFill>
              <a:cs typeface="Arial" pitchFamily="34" charset="0"/>
            </a:endParaRPr>
          </a:p>
        </p:txBody>
      </p:sp>
      <p:sp>
        <p:nvSpPr>
          <p:cNvPr id="130" name="TextBox 129">
            <a:extLst>
              <a:ext uri="{FF2B5EF4-FFF2-40B4-BE49-F238E27FC236}">
                <a16:creationId xmlns:a16="http://schemas.microsoft.com/office/drawing/2014/main" id="{6878D851-F2AF-44D7-9F66-6781B1E7B7EA}"/>
              </a:ext>
            </a:extLst>
          </p:cNvPr>
          <p:cNvSpPr txBox="1"/>
          <p:nvPr/>
        </p:nvSpPr>
        <p:spPr>
          <a:xfrm>
            <a:off x="7012546" y="2334216"/>
            <a:ext cx="566806" cy="261610"/>
          </a:xfrm>
          <a:prstGeom prst="rect">
            <a:avLst/>
          </a:prstGeom>
          <a:noFill/>
        </p:spPr>
        <p:txBody>
          <a:bodyPr wrap="square" rtlCol="0">
            <a:spAutoFit/>
          </a:bodyPr>
          <a:lstStyle/>
          <a:p>
            <a:pPr algn="ctr"/>
            <a:r>
              <a:rPr lang="en-US" altLang="ko-KR" sz="1100" b="1" dirty="0">
                <a:solidFill>
                  <a:schemeClr val="bg1"/>
                </a:solidFill>
                <a:cs typeface="Arial" pitchFamily="34" charset="0"/>
              </a:rPr>
              <a:t>20%</a:t>
            </a:r>
            <a:endParaRPr lang="ko-KR" altLang="en-US" sz="1100" b="1" dirty="0">
              <a:solidFill>
                <a:schemeClr val="bg1"/>
              </a:solidFill>
              <a:cs typeface="Arial" pitchFamily="34" charset="0"/>
            </a:endParaRPr>
          </a:p>
        </p:txBody>
      </p:sp>
      <p:sp>
        <p:nvSpPr>
          <p:cNvPr id="131" name="TextBox 130">
            <a:extLst>
              <a:ext uri="{FF2B5EF4-FFF2-40B4-BE49-F238E27FC236}">
                <a16:creationId xmlns:a16="http://schemas.microsoft.com/office/drawing/2014/main" id="{7D1DD99C-5C17-484C-AFE6-10938F1AF400}"/>
              </a:ext>
            </a:extLst>
          </p:cNvPr>
          <p:cNvSpPr txBox="1"/>
          <p:nvPr/>
        </p:nvSpPr>
        <p:spPr>
          <a:xfrm>
            <a:off x="7648409" y="2430516"/>
            <a:ext cx="566806" cy="261610"/>
          </a:xfrm>
          <a:prstGeom prst="rect">
            <a:avLst/>
          </a:prstGeom>
          <a:noFill/>
        </p:spPr>
        <p:txBody>
          <a:bodyPr wrap="square" rtlCol="0">
            <a:spAutoFit/>
          </a:bodyPr>
          <a:lstStyle/>
          <a:p>
            <a:pPr algn="ctr"/>
            <a:r>
              <a:rPr lang="en-US" altLang="ko-KR" sz="1100" b="1" dirty="0">
                <a:solidFill>
                  <a:schemeClr val="bg1"/>
                </a:solidFill>
                <a:cs typeface="Arial" pitchFamily="34" charset="0"/>
              </a:rPr>
              <a:t>60%</a:t>
            </a:r>
            <a:endParaRPr lang="ko-KR" altLang="en-US" sz="1100" b="1" dirty="0">
              <a:solidFill>
                <a:schemeClr val="bg1"/>
              </a:solidFill>
              <a:cs typeface="Arial" pitchFamily="34" charset="0"/>
            </a:endParaRPr>
          </a:p>
        </p:txBody>
      </p:sp>
      <p:grpSp>
        <p:nvGrpSpPr>
          <p:cNvPr id="133" name="Group 132">
            <a:extLst>
              <a:ext uri="{FF2B5EF4-FFF2-40B4-BE49-F238E27FC236}">
                <a16:creationId xmlns:a16="http://schemas.microsoft.com/office/drawing/2014/main" id="{82899D18-C44A-4921-A9BE-AD4F81A36203}"/>
              </a:ext>
            </a:extLst>
          </p:cNvPr>
          <p:cNvGrpSpPr/>
          <p:nvPr/>
        </p:nvGrpSpPr>
        <p:grpSpPr>
          <a:xfrm>
            <a:off x="7595512" y="3544053"/>
            <a:ext cx="960985" cy="721963"/>
            <a:chOff x="5515436" y="3593272"/>
            <a:chExt cx="996474" cy="721963"/>
          </a:xfrm>
        </p:grpSpPr>
        <p:sp>
          <p:nvSpPr>
            <p:cNvPr id="134" name="Content Placeholder 3">
              <a:extLst>
                <a:ext uri="{FF2B5EF4-FFF2-40B4-BE49-F238E27FC236}">
                  <a16:creationId xmlns:a16="http://schemas.microsoft.com/office/drawing/2014/main" id="{003AA1F1-7EC9-4F4A-BB72-EE5483A3D390}"/>
                </a:ext>
              </a:extLst>
            </p:cNvPr>
            <p:cNvSpPr txBox="1">
              <a:spLocks/>
            </p:cNvSpPr>
            <p:nvPr/>
          </p:nvSpPr>
          <p:spPr>
            <a:xfrm>
              <a:off x="5518461" y="3999853"/>
              <a:ext cx="993449" cy="31538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35" name="TextBox 134">
              <a:extLst>
                <a:ext uri="{FF2B5EF4-FFF2-40B4-BE49-F238E27FC236}">
                  <a16:creationId xmlns:a16="http://schemas.microsoft.com/office/drawing/2014/main" id="{E7AA60B1-126C-4C91-9AB7-397601394E22}"/>
                </a:ext>
              </a:extLst>
            </p:cNvPr>
            <p:cNvSpPr txBox="1"/>
            <p:nvPr/>
          </p:nvSpPr>
          <p:spPr>
            <a:xfrm>
              <a:off x="5515436" y="3593272"/>
              <a:ext cx="996474"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20%</a:t>
              </a:r>
              <a:endParaRPr lang="ko-KR" altLang="en-US" sz="2000" b="1" dirty="0">
                <a:solidFill>
                  <a:schemeClr val="tx1">
                    <a:lumMod val="75000"/>
                    <a:lumOff val="25000"/>
                  </a:schemeClr>
                </a:solidFill>
                <a:cs typeface="Arial" pitchFamily="34" charset="0"/>
              </a:endParaRPr>
            </a:p>
          </p:txBody>
        </p:sp>
      </p:grpSp>
      <p:grpSp>
        <p:nvGrpSpPr>
          <p:cNvPr id="137" name="Group 136">
            <a:extLst>
              <a:ext uri="{FF2B5EF4-FFF2-40B4-BE49-F238E27FC236}">
                <a16:creationId xmlns:a16="http://schemas.microsoft.com/office/drawing/2014/main" id="{4CC18311-D44F-4277-83DE-465FC3CB5354}"/>
              </a:ext>
            </a:extLst>
          </p:cNvPr>
          <p:cNvGrpSpPr/>
          <p:nvPr/>
        </p:nvGrpSpPr>
        <p:grpSpPr>
          <a:xfrm>
            <a:off x="7595512" y="4444666"/>
            <a:ext cx="960985" cy="721963"/>
            <a:chOff x="5515436" y="3593272"/>
            <a:chExt cx="996474" cy="721963"/>
          </a:xfrm>
        </p:grpSpPr>
        <p:sp>
          <p:nvSpPr>
            <p:cNvPr id="138" name="Content Placeholder 3">
              <a:extLst>
                <a:ext uri="{FF2B5EF4-FFF2-40B4-BE49-F238E27FC236}">
                  <a16:creationId xmlns:a16="http://schemas.microsoft.com/office/drawing/2014/main" id="{7505931D-A751-4D7E-9C47-AD6CA2A9237B}"/>
                </a:ext>
              </a:extLst>
            </p:cNvPr>
            <p:cNvSpPr txBox="1">
              <a:spLocks/>
            </p:cNvSpPr>
            <p:nvPr/>
          </p:nvSpPr>
          <p:spPr>
            <a:xfrm>
              <a:off x="5518461" y="3999853"/>
              <a:ext cx="993449" cy="31538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39" name="TextBox 138">
              <a:extLst>
                <a:ext uri="{FF2B5EF4-FFF2-40B4-BE49-F238E27FC236}">
                  <a16:creationId xmlns:a16="http://schemas.microsoft.com/office/drawing/2014/main" id="{27D2D7DB-C474-4E50-91BD-4002653C5910}"/>
                </a:ext>
              </a:extLst>
            </p:cNvPr>
            <p:cNvSpPr txBox="1"/>
            <p:nvPr/>
          </p:nvSpPr>
          <p:spPr>
            <a:xfrm>
              <a:off x="5515436" y="3593272"/>
              <a:ext cx="944424"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60%</a:t>
              </a:r>
              <a:endParaRPr lang="ko-KR" altLang="en-US" sz="2000" b="1" dirty="0">
                <a:solidFill>
                  <a:schemeClr val="tx1">
                    <a:lumMod val="75000"/>
                    <a:lumOff val="25000"/>
                  </a:schemeClr>
                </a:solidFill>
                <a:cs typeface="Arial" pitchFamily="34" charset="0"/>
              </a:endParaRPr>
            </a:p>
          </p:txBody>
        </p:sp>
      </p:grpSp>
      <p:sp>
        <p:nvSpPr>
          <p:cNvPr id="140" name="TextBox 139">
            <a:extLst>
              <a:ext uri="{FF2B5EF4-FFF2-40B4-BE49-F238E27FC236}">
                <a16:creationId xmlns:a16="http://schemas.microsoft.com/office/drawing/2014/main" id="{E1CD5DE8-08EC-4C55-98A4-7C7B29D3361C}"/>
              </a:ext>
            </a:extLst>
          </p:cNvPr>
          <p:cNvSpPr txBox="1"/>
          <p:nvPr/>
        </p:nvSpPr>
        <p:spPr>
          <a:xfrm>
            <a:off x="8709371" y="1817051"/>
            <a:ext cx="3002845" cy="452431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electronics category predominantly utilizes social media channels for acquisition, while the sports and outdoor segment relies heavily on email channels. Recognizing which marketing strategies prove most effective for each segment is pivotal for maximizing engagement and conversion rates. By evaluating the effectiveness of different channels and strategies within each segment, businesses can refine and optimize their approach to remain agile and responsive to evolving consumer trends.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1. Sales distribution across acquisition channels is nearly evenly distributed, indicating a balanced approach in reaching customers through various marketing channels.</a:t>
            </a:r>
          </a:p>
          <a:p>
            <a:r>
              <a:rPr lang="en-US" altLang="ko-KR" sz="1200" dirty="0">
                <a:solidFill>
                  <a:schemeClr val="tx1">
                    <a:lumMod val="75000"/>
                    <a:lumOff val="25000"/>
                  </a:schemeClr>
                </a:solidFill>
                <a:cs typeface="Arial" pitchFamily="34" charset="0"/>
              </a:rPr>
              <a:t>2. Understanding the nuanced preferences of each segment allows businesses to deploy targeted strategies, thereby optimizing sales potential across different acquisition channels.</a:t>
            </a:r>
          </a:p>
        </p:txBody>
      </p:sp>
      <p:grpSp>
        <p:nvGrpSpPr>
          <p:cNvPr id="141" name="Group 140">
            <a:extLst>
              <a:ext uri="{FF2B5EF4-FFF2-40B4-BE49-F238E27FC236}">
                <a16:creationId xmlns:a16="http://schemas.microsoft.com/office/drawing/2014/main" id="{DB0366D2-BD83-45C5-80C8-FB0E7CD1222D}"/>
              </a:ext>
            </a:extLst>
          </p:cNvPr>
          <p:cNvGrpSpPr/>
          <p:nvPr/>
        </p:nvGrpSpPr>
        <p:grpSpPr>
          <a:xfrm>
            <a:off x="7595514" y="5345280"/>
            <a:ext cx="960983" cy="721963"/>
            <a:chOff x="5515436" y="3593272"/>
            <a:chExt cx="1032782" cy="721963"/>
          </a:xfrm>
        </p:grpSpPr>
        <p:sp>
          <p:nvSpPr>
            <p:cNvPr id="142" name="Content Placeholder 3">
              <a:extLst>
                <a:ext uri="{FF2B5EF4-FFF2-40B4-BE49-F238E27FC236}">
                  <a16:creationId xmlns:a16="http://schemas.microsoft.com/office/drawing/2014/main" id="{1A9DFAB1-FBC0-420B-BA44-3A82D5B0B961}"/>
                </a:ext>
              </a:extLst>
            </p:cNvPr>
            <p:cNvSpPr txBox="1">
              <a:spLocks/>
            </p:cNvSpPr>
            <p:nvPr/>
          </p:nvSpPr>
          <p:spPr>
            <a:xfrm>
              <a:off x="5518462" y="3999853"/>
              <a:ext cx="1029756" cy="31538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tx1">
                      <a:lumMod val="75000"/>
                      <a:lumOff val="25000"/>
                    </a:schemeClr>
                  </a:solidFill>
                  <a:cs typeface="Arial" pitchFamily="34" charset="0"/>
                </a:rPr>
                <a:t>Text Here</a:t>
              </a:r>
              <a:endParaRPr lang="ko-KR" altLang="en-US" sz="1400" dirty="0">
                <a:solidFill>
                  <a:schemeClr val="tx1">
                    <a:lumMod val="75000"/>
                    <a:lumOff val="25000"/>
                  </a:schemeClr>
                </a:solidFill>
                <a:cs typeface="Arial" pitchFamily="34" charset="0"/>
              </a:endParaRPr>
            </a:p>
          </p:txBody>
        </p:sp>
        <p:sp>
          <p:nvSpPr>
            <p:cNvPr id="143" name="TextBox 142">
              <a:extLst>
                <a:ext uri="{FF2B5EF4-FFF2-40B4-BE49-F238E27FC236}">
                  <a16:creationId xmlns:a16="http://schemas.microsoft.com/office/drawing/2014/main" id="{0D8028D6-3E49-4066-ABBA-23B7B9E92D0B}"/>
                </a:ext>
              </a:extLst>
            </p:cNvPr>
            <p:cNvSpPr txBox="1"/>
            <p:nvPr/>
          </p:nvSpPr>
          <p:spPr>
            <a:xfrm>
              <a:off x="5515436" y="3593272"/>
              <a:ext cx="996474"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15%</a:t>
              </a:r>
              <a:endParaRPr lang="ko-KR" altLang="en-US" sz="2000" b="1" dirty="0">
                <a:solidFill>
                  <a:schemeClr val="tx1">
                    <a:lumMod val="75000"/>
                    <a:lumOff val="25000"/>
                  </a:schemeClr>
                </a:solidFill>
                <a:cs typeface="Arial" pitchFamily="34" charset="0"/>
              </a:endParaRPr>
            </a:p>
          </p:txBody>
        </p:sp>
      </p:grpSp>
      <p:cxnSp>
        <p:nvCxnSpPr>
          <p:cNvPr id="144" name="Straight Connector 143">
            <a:extLst>
              <a:ext uri="{FF2B5EF4-FFF2-40B4-BE49-F238E27FC236}">
                <a16:creationId xmlns:a16="http://schemas.microsoft.com/office/drawing/2014/main" id="{709E782B-DB94-4442-B36B-7B8A8C074384}"/>
              </a:ext>
            </a:extLst>
          </p:cNvPr>
          <p:cNvCxnSpPr>
            <a:cxnSpLocks/>
          </p:cNvCxnSpPr>
          <p:nvPr/>
        </p:nvCxnSpPr>
        <p:spPr>
          <a:xfrm>
            <a:off x="4227697" y="2652100"/>
            <a:ext cx="211887" cy="486970"/>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0F40A02-7217-427E-B8C5-AFEDBD86596D}"/>
              </a:ext>
            </a:extLst>
          </p:cNvPr>
          <p:cNvCxnSpPr>
            <a:cxnSpLocks/>
            <a:stCxn id="124" idx="0"/>
          </p:cNvCxnSpPr>
          <p:nvPr/>
        </p:nvCxnSpPr>
        <p:spPr>
          <a:xfrm flipV="1">
            <a:off x="1219217" y="4215761"/>
            <a:ext cx="301241" cy="469146"/>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DF1A514-4ED4-492B-A791-19E60B88E1FD}"/>
              </a:ext>
            </a:extLst>
          </p:cNvPr>
          <p:cNvCxnSpPr>
            <a:cxnSpLocks/>
          </p:cNvCxnSpPr>
          <p:nvPr/>
        </p:nvCxnSpPr>
        <p:spPr>
          <a:xfrm flipV="1">
            <a:off x="5353353" y="5260932"/>
            <a:ext cx="343838" cy="256943"/>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47" name="Rectangle 30">
            <a:extLst>
              <a:ext uri="{FF2B5EF4-FFF2-40B4-BE49-F238E27FC236}">
                <a16:creationId xmlns:a16="http://schemas.microsoft.com/office/drawing/2014/main" id="{E8794A04-17EC-4E04-8925-599B28DFA7EB}"/>
              </a:ext>
            </a:extLst>
          </p:cNvPr>
          <p:cNvSpPr/>
          <p:nvPr/>
        </p:nvSpPr>
        <p:spPr>
          <a:xfrm>
            <a:off x="7062011" y="3711389"/>
            <a:ext cx="396914" cy="39575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8" name="Rounded Rectangle 5">
            <a:extLst>
              <a:ext uri="{FF2B5EF4-FFF2-40B4-BE49-F238E27FC236}">
                <a16:creationId xmlns:a16="http://schemas.microsoft.com/office/drawing/2014/main" id="{B1102480-D050-43E3-AA33-B9BC9CFA8C63}"/>
              </a:ext>
            </a:extLst>
          </p:cNvPr>
          <p:cNvSpPr/>
          <p:nvPr/>
        </p:nvSpPr>
        <p:spPr>
          <a:xfrm flipH="1">
            <a:off x="7015418" y="4572317"/>
            <a:ext cx="490100" cy="404303"/>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9" name="Rounded Rectangle 27">
            <a:extLst>
              <a:ext uri="{FF2B5EF4-FFF2-40B4-BE49-F238E27FC236}">
                <a16:creationId xmlns:a16="http://schemas.microsoft.com/office/drawing/2014/main" id="{881C0A4B-002F-40C3-B140-DD0EF0E0B1AA}"/>
              </a:ext>
            </a:extLst>
          </p:cNvPr>
          <p:cNvSpPr/>
          <p:nvPr/>
        </p:nvSpPr>
        <p:spPr>
          <a:xfrm>
            <a:off x="7043751" y="5441795"/>
            <a:ext cx="433435" cy="3329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151" name="Picture 150">
            <a:extLst>
              <a:ext uri="{FF2B5EF4-FFF2-40B4-BE49-F238E27FC236}">
                <a16:creationId xmlns:a16="http://schemas.microsoft.com/office/drawing/2014/main" id="{71655EA2-056C-0758-B915-DDF781D1060E}"/>
              </a:ext>
            </a:extLst>
          </p:cNvPr>
          <p:cNvPicPr>
            <a:picLocks noChangeAspect="1"/>
          </p:cNvPicPr>
          <p:nvPr/>
        </p:nvPicPr>
        <p:blipFill>
          <a:blip r:embed="rId3"/>
          <a:stretch>
            <a:fillRect/>
          </a:stretch>
        </p:blipFill>
        <p:spPr>
          <a:xfrm>
            <a:off x="215133" y="1819254"/>
            <a:ext cx="8343674" cy="4314559"/>
          </a:xfrm>
          <a:prstGeom prst="rect">
            <a:avLst/>
          </a:prstGeom>
        </p:spPr>
      </p:pic>
    </p:spTree>
    <p:extLst>
      <p:ext uri="{BB962C8B-B14F-4D97-AF65-F5344CB8AC3E}">
        <p14:creationId xmlns:p14="http://schemas.microsoft.com/office/powerpoint/2010/main" val="4018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400" dirty="0" err="1"/>
              <a:t>Acquistion</a:t>
            </a:r>
            <a:r>
              <a:rPr lang="en-US" sz="4400" dirty="0"/>
              <a:t> Channel and Customers Feedback</a:t>
            </a:r>
          </a:p>
        </p:txBody>
      </p:sp>
      <p:sp>
        <p:nvSpPr>
          <p:cNvPr id="13" name="Rounded Rectangle 13">
            <a:extLst>
              <a:ext uri="{FF2B5EF4-FFF2-40B4-BE49-F238E27FC236}">
                <a16:creationId xmlns:a16="http://schemas.microsoft.com/office/drawing/2014/main" id="{4703EADA-6497-4A79-A897-A6ACB63232E1}"/>
              </a:ext>
            </a:extLst>
          </p:cNvPr>
          <p:cNvSpPr/>
          <p:nvPr/>
        </p:nvSpPr>
        <p:spPr>
          <a:xfrm>
            <a:off x="1156864" y="3194963"/>
            <a:ext cx="1950570"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STRENGTHS</a:t>
            </a:r>
            <a:endParaRPr lang="ko-KR" altLang="en-US" sz="1400" b="1" dirty="0"/>
          </a:p>
        </p:txBody>
      </p:sp>
      <p:sp>
        <p:nvSpPr>
          <p:cNvPr id="14" name="Rounded Rectangle 14">
            <a:extLst>
              <a:ext uri="{FF2B5EF4-FFF2-40B4-BE49-F238E27FC236}">
                <a16:creationId xmlns:a16="http://schemas.microsoft.com/office/drawing/2014/main" id="{34B0B582-ADD4-4554-9A99-CBC92A24C6C9}"/>
              </a:ext>
            </a:extLst>
          </p:cNvPr>
          <p:cNvSpPr/>
          <p:nvPr/>
        </p:nvSpPr>
        <p:spPr>
          <a:xfrm>
            <a:off x="3199591" y="4323345"/>
            <a:ext cx="1931009"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THREATS</a:t>
            </a:r>
            <a:endParaRPr lang="ko-KR" altLang="en-US" sz="1400" b="1" dirty="0"/>
          </a:p>
        </p:txBody>
      </p:sp>
      <p:sp>
        <p:nvSpPr>
          <p:cNvPr id="15" name="Rounded Rectangle 15">
            <a:extLst>
              <a:ext uri="{FF2B5EF4-FFF2-40B4-BE49-F238E27FC236}">
                <a16:creationId xmlns:a16="http://schemas.microsoft.com/office/drawing/2014/main" id="{3415F09E-D233-463A-B03B-E3C033160177}"/>
              </a:ext>
            </a:extLst>
          </p:cNvPr>
          <p:cNvSpPr/>
          <p:nvPr/>
        </p:nvSpPr>
        <p:spPr>
          <a:xfrm>
            <a:off x="3199591" y="3194964"/>
            <a:ext cx="1931009"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WAKNESS</a:t>
            </a:r>
            <a:endParaRPr lang="ko-KR" altLang="en-US" sz="1400" b="1" dirty="0"/>
          </a:p>
        </p:txBody>
      </p:sp>
      <p:sp>
        <p:nvSpPr>
          <p:cNvPr id="16" name="Rounded Rectangle 16">
            <a:extLst>
              <a:ext uri="{FF2B5EF4-FFF2-40B4-BE49-F238E27FC236}">
                <a16:creationId xmlns:a16="http://schemas.microsoft.com/office/drawing/2014/main" id="{DF159750-6D9E-4C26-A054-9BED43031BC7}"/>
              </a:ext>
            </a:extLst>
          </p:cNvPr>
          <p:cNvSpPr/>
          <p:nvPr/>
        </p:nvSpPr>
        <p:spPr>
          <a:xfrm>
            <a:off x="990127" y="4323345"/>
            <a:ext cx="2117309" cy="264285"/>
          </a:xfrm>
          <a:prstGeom prst="roundRect">
            <a:avLst>
              <a:gd name="adj" fmla="val 1776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OPPORTUNITIES</a:t>
            </a:r>
            <a:endParaRPr lang="ko-KR" altLang="en-US" sz="1400" b="1" dirty="0"/>
          </a:p>
        </p:txBody>
      </p:sp>
      <p:sp>
        <p:nvSpPr>
          <p:cNvPr id="28" name="TextBox 27">
            <a:extLst>
              <a:ext uri="{FF2B5EF4-FFF2-40B4-BE49-F238E27FC236}">
                <a16:creationId xmlns:a16="http://schemas.microsoft.com/office/drawing/2014/main" id="{368E6391-21A2-4EA8-880C-BEB6093E1842}"/>
              </a:ext>
            </a:extLst>
          </p:cNvPr>
          <p:cNvSpPr txBox="1"/>
          <p:nvPr/>
        </p:nvSpPr>
        <p:spPr>
          <a:xfrm>
            <a:off x="6149636" y="2030710"/>
            <a:ext cx="5176438" cy="3539430"/>
          </a:xfrm>
          <a:prstGeom prst="rect">
            <a:avLst/>
          </a:prstGeom>
          <a:noFill/>
        </p:spPr>
        <p:txBody>
          <a:bodyPr wrap="square" rtlCol="0">
            <a:spAutoFit/>
          </a:bodyPr>
          <a:lstStyle/>
          <a:p>
            <a:pPr algn="just"/>
            <a:r>
              <a:rPr lang="en-US" altLang="ko-KR" sz="1600" dirty="0">
                <a:solidFill>
                  <a:schemeClr val="tx1">
                    <a:lumMod val="65000"/>
                    <a:lumOff val="35000"/>
                  </a:schemeClr>
                </a:solidFill>
                <a:cs typeface="Arial" pitchFamily="34" charset="0"/>
              </a:rPr>
              <a:t>Acquisition channels play a crucial role in shaping customer perceptions and feedback ratings. Channels that provide seamless experiences and valuable interactions tend to garner higher feedback ratings from customers. Analyzing customer feedback across different acquisition channels can unveil insights into which channels are most effective in fostering positive customer experiences and satisfaction. This data is invaluable for refining acquisition strategies and allocating resources to channels that yield the highest customer satisfaction and retention rates. Ultimately, aligning acquisition efforts with customer feedback can lead to improved brand perception and long-term customer loyalty.</a:t>
            </a:r>
            <a:endParaRPr lang="ko-KR" altLang="en-US" sz="1600" dirty="0">
              <a:solidFill>
                <a:schemeClr val="tx1">
                  <a:lumMod val="65000"/>
                  <a:lumOff val="35000"/>
                </a:schemeClr>
              </a:solidFill>
              <a:cs typeface="Arial" pitchFamily="34" charset="0"/>
            </a:endParaRPr>
          </a:p>
        </p:txBody>
      </p:sp>
      <p:sp>
        <p:nvSpPr>
          <p:cNvPr id="30" name="Parallelogram 15">
            <a:extLst>
              <a:ext uri="{FF2B5EF4-FFF2-40B4-BE49-F238E27FC236}">
                <a16:creationId xmlns:a16="http://schemas.microsoft.com/office/drawing/2014/main" id="{14E8CBA4-CE1E-419F-9A4F-C9301975A688}"/>
              </a:ext>
            </a:extLst>
          </p:cNvPr>
          <p:cNvSpPr/>
          <p:nvPr/>
        </p:nvSpPr>
        <p:spPr>
          <a:xfrm flipH="1">
            <a:off x="2291148" y="2221820"/>
            <a:ext cx="361766" cy="36176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Donut 39">
            <a:extLst>
              <a:ext uri="{FF2B5EF4-FFF2-40B4-BE49-F238E27FC236}">
                <a16:creationId xmlns:a16="http://schemas.microsoft.com/office/drawing/2014/main" id="{93330965-AEE0-485C-8501-46625393A34C}"/>
              </a:ext>
            </a:extLst>
          </p:cNvPr>
          <p:cNvSpPr/>
          <p:nvPr/>
        </p:nvSpPr>
        <p:spPr>
          <a:xfrm>
            <a:off x="3643086" y="5286816"/>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Donut 24">
            <a:extLst>
              <a:ext uri="{FF2B5EF4-FFF2-40B4-BE49-F238E27FC236}">
                <a16:creationId xmlns:a16="http://schemas.microsoft.com/office/drawing/2014/main" id="{AC4235B8-5C6C-4729-A36B-828F70EF9986}"/>
              </a:ext>
            </a:extLst>
          </p:cNvPr>
          <p:cNvSpPr/>
          <p:nvPr/>
        </p:nvSpPr>
        <p:spPr>
          <a:xfrm>
            <a:off x="2291148" y="5315310"/>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Oval 21">
            <a:extLst>
              <a:ext uri="{FF2B5EF4-FFF2-40B4-BE49-F238E27FC236}">
                <a16:creationId xmlns:a16="http://schemas.microsoft.com/office/drawing/2014/main" id="{4C165247-A4B8-4A9C-A396-4F1F1E608075}"/>
              </a:ext>
            </a:extLst>
          </p:cNvPr>
          <p:cNvSpPr>
            <a:spLocks noChangeAspect="1"/>
          </p:cNvSpPr>
          <p:nvPr/>
        </p:nvSpPr>
        <p:spPr>
          <a:xfrm>
            <a:off x="3671950" y="221321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5" name="Picture 34">
            <a:extLst>
              <a:ext uri="{FF2B5EF4-FFF2-40B4-BE49-F238E27FC236}">
                <a16:creationId xmlns:a16="http://schemas.microsoft.com/office/drawing/2014/main" id="{8E192BBD-9F9E-F689-B435-BB8B2D657EA2}"/>
              </a:ext>
            </a:extLst>
          </p:cNvPr>
          <p:cNvPicPr>
            <a:picLocks noChangeAspect="1"/>
          </p:cNvPicPr>
          <p:nvPr/>
        </p:nvPicPr>
        <p:blipFill>
          <a:blip r:embed="rId2"/>
          <a:stretch>
            <a:fillRect/>
          </a:stretch>
        </p:blipFill>
        <p:spPr>
          <a:xfrm>
            <a:off x="463899" y="2030710"/>
            <a:ext cx="5287069" cy="3539430"/>
          </a:xfrm>
          <a:prstGeom prst="rect">
            <a:avLst/>
          </a:prstGeom>
        </p:spPr>
      </p:pic>
    </p:spTree>
    <p:extLst>
      <p:ext uri="{BB962C8B-B14F-4D97-AF65-F5344CB8AC3E}">
        <p14:creationId xmlns:p14="http://schemas.microsoft.com/office/powerpoint/2010/main" val="13097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08718"/>
            <a:ext cx="11573197" cy="689490"/>
          </a:xfrm>
        </p:spPr>
        <p:txBody>
          <a:bodyPr/>
          <a:lstStyle/>
          <a:p>
            <a:r>
              <a:rPr lang="en-US" sz="3600" b="0" i="0" dirty="0">
                <a:solidFill>
                  <a:schemeClr val="tx1"/>
                </a:solidFill>
                <a:effectLst/>
                <a:latin typeface="Söhne"/>
              </a:rPr>
              <a:t>Correlations between product ratings and sales figures</a:t>
            </a:r>
            <a:endParaRPr lang="en-US" sz="3600" dirty="0">
              <a:solidFill>
                <a:schemeClr val="tx1"/>
              </a:solidFill>
            </a:endParaRPr>
          </a:p>
        </p:txBody>
      </p:sp>
      <p:sp>
        <p:nvSpPr>
          <p:cNvPr id="6" name="Oval 5">
            <a:extLst>
              <a:ext uri="{FF2B5EF4-FFF2-40B4-BE49-F238E27FC236}">
                <a16:creationId xmlns:a16="http://schemas.microsoft.com/office/drawing/2014/main" id="{52D4C727-13C2-407A-A2C5-390320A64D71}"/>
              </a:ext>
            </a:extLst>
          </p:cNvPr>
          <p:cNvSpPr/>
          <p:nvPr/>
        </p:nvSpPr>
        <p:spPr>
          <a:xfrm>
            <a:off x="5141423" y="2956776"/>
            <a:ext cx="1872208" cy="1872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Oval 7">
            <a:extLst>
              <a:ext uri="{FF2B5EF4-FFF2-40B4-BE49-F238E27FC236}">
                <a16:creationId xmlns:a16="http://schemas.microsoft.com/office/drawing/2014/main" id="{D3EB6B58-B948-474F-85D4-DF5706713E89}"/>
              </a:ext>
            </a:extLst>
          </p:cNvPr>
          <p:cNvSpPr/>
          <p:nvPr/>
        </p:nvSpPr>
        <p:spPr>
          <a:xfrm>
            <a:off x="8006272" y="3424828"/>
            <a:ext cx="936104" cy="9361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50FBCD89-97B2-4053-B0D6-15644BC1C363}"/>
              </a:ext>
            </a:extLst>
          </p:cNvPr>
          <p:cNvSpPr/>
          <p:nvPr/>
        </p:nvSpPr>
        <p:spPr>
          <a:xfrm>
            <a:off x="7470832" y="5091507"/>
            <a:ext cx="936104" cy="9361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10" name="Straight Connector 9">
            <a:extLst>
              <a:ext uri="{FF2B5EF4-FFF2-40B4-BE49-F238E27FC236}">
                <a16:creationId xmlns:a16="http://schemas.microsoft.com/office/drawing/2014/main" id="{FB1FA358-2646-4481-9700-258C0F6B995A}"/>
              </a:ext>
            </a:extLst>
          </p:cNvPr>
          <p:cNvCxnSpPr>
            <a:cxnSpLocks/>
            <a:endCxn id="6" idx="7"/>
          </p:cNvCxnSpPr>
          <p:nvPr/>
        </p:nvCxnSpPr>
        <p:spPr>
          <a:xfrm flipH="1">
            <a:off x="6739452" y="2569887"/>
            <a:ext cx="868469" cy="6610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026B54A-8D69-4A02-8E0E-DC725BADC11D}"/>
              </a:ext>
            </a:extLst>
          </p:cNvPr>
          <p:cNvCxnSpPr>
            <a:stCxn id="8" idx="2"/>
            <a:endCxn id="6" idx="6"/>
          </p:cNvCxnSpPr>
          <p:nvPr/>
        </p:nvCxnSpPr>
        <p:spPr>
          <a:xfrm flipH="1">
            <a:off x="7013631" y="3892880"/>
            <a:ext cx="99264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67241D-B37C-4EAF-A9BB-E799334207A7}"/>
              </a:ext>
            </a:extLst>
          </p:cNvPr>
          <p:cNvCxnSpPr>
            <a:stCxn id="9" idx="1"/>
            <a:endCxn id="6" idx="5"/>
          </p:cNvCxnSpPr>
          <p:nvPr/>
        </p:nvCxnSpPr>
        <p:spPr>
          <a:xfrm flipH="1" flipV="1">
            <a:off x="6739452" y="4554805"/>
            <a:ext cx="868469" cy="6737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226876B-3B54-4D10-8268-A43683B7676E}"/>
              </a:ext>
            </a:extLst>
          </p:cNvPr>
          <p:cNvSpPr/>
          <p:nvPr/>
        </p:nvSpPr>
        <p:spPr>
          <a:xfrm>
            <a:off x="8550951" y="2054258"/>
            <a:ext cx="720000" cy="369332"/>
          </a:xfrm>
          <a:prstGeom prst="rect">
            <a:avLst/>
          </a:prstGeom>
        </p:spPr>
        <p:txBody>
          <a:bodyPr wrap="square">
            <a:spAutoFit/>
          </a:bodyPr>
          <a:lstStyle/>
          <a:p>
            <a:r>
              <a:rPr lang="en-US" altLang="ko-KR" b="1" dirty="0">
                <a:solidFill>
                  <a:schemeClr val="tx1">
                    <a:lumMod val="75000"/>
                    <a:lumOff val="25000"/>
                  </a:schemeClr>
                </a:solidFill>
              </a:rPr>
              <a:t>Text</a:t>
            </a:r>
            <a:endParaRPr lang="ko-KR" altLang="en-US" b="1" dirty="0">
              <a:solidFill>
                <a:schemeClr val="tx1">
                  <a:lumMod val="75000"/>
                  <a:lumOff val="25000"/>
                </a:schemeClr>
              </a:solidFill>
            </a:endParaRPr>
          </a:p>
        </p:txBody>
      </p:sp>
      <p:sp>
        <p:nvSpPr>
          <p:cNvPr id="14" name="Rectangle 13">
            <a:extLst>
              <a:ext uri="{FF2B5EF4-FFF2-40B4-BE49-F238E27FC236}">
                <a16:creationId xmlns:a16="http://schemas.microsoft.com/office/drawing/2014/main" id="{D1C7AD6B-78CC-445C-BA2D-548E77C08C69}"/>
              </a:ext>
            </a:extLst>
          </p:cNvPr>
          <p:cNvSpPr/>
          <p:nvPr/>
        </p:nvSpPr>
        <p:spPr>
          <a:xfrm>
            <a:off x="9120523" y="3708214"/>
            <a:ext cx="720000" cy="369332"/>
          </a:xfrm>
          <a:prstGeom prst="rect">
            <a:avLst/>
          </a:prstGeom>
        </p:spPr>
        <p:txBody>
          <a:bodyPr wrap="square">
            <a:spAutoFit/>
          </a:bodyPr>
          <a:lstStyle/>
          <a:p>
            <a:r>
              <a:rPr lang="en-US" altLang="ko-KR" b="1" dirty="0">
                <a:solidFill>
                  <a:schemeClr val="tx1">
                    <a:lumMod val="75000"/>
                    <a:lumOff val="25000"/>
                  </a:schemeClr>
                </a:solidFill>
              </a:rPr>
              <a:t>Text</a:t>
            </a:r>
            <a:endParaRPr lang="ko-KR" altLang="en-US" b="1" dirty="0">
              <a:solidFill>
                <a:schemeClr val="tx1">
                  <a:lumMod val="75000"/>
                  <a:lumOff val="25000"/>
                </a:schemeClr>
              </a:solidFill>
            </a:endParaRPr>
          </a:p>
        </p:txBody>
      </p:sp>
      <p:sp>
        <p:nvSpPr>
          <p:cNvPr id="15" name="Rectangle 14">
            <a:extLst>
              <a:ext uri="{FF2B5EF4-FFF2-40B4-BE49-F238E27FC236}">
                <a16:creationId xmlns:a16="http://schemas.microsoft.com/office/drawing/2014/main" id="{C9033A97-E006-4069-BE44-CAD87A72D6BE}"/>
              </a:ext>
            </a:extLst>
          </p:cNvPr>
          <p:cNvSpPr/>
          <p:nvPr/>
        </p:nvSpPr>
        <p:spPr>
          <a:xfrm>
            <a:off x="8550951" y="5374892"/>
            <a:ext cx="720000" cy="369332"/>
          </a:xfrm>
          <a:prstGeom prst="rect">
            <a:avLst/>
          </a:prstGeom>
        </p:spPr>
        <p:txBody>
          <a:bodyPr wrap="square">
            <a:spAutoFit/>
          </a:bodyPr>
          <a:lstStyle/>
          <a:p>
            <a:r>
              <a:rPr lang="en-US" altLang="ko-KR" b="1" dirty="0">
                <a:solidFill>
                  <a:schemeClr val="tx1">
                    <a:lumMod val="75000"/>
                    <a:lumOff val="25000"/>
                  </a:schemeClr>
                </a:solidFill>
              </a:rPr>
              <a:t>Text</a:t>
            </a:r>
            <a:endParaRPr lang="ko-KR" altLang="en-US" b="1" dirty="0">
              <a:solidFill>
                <a:schemeClr val="tx1">
                  <a:lumMod val="75000"/>
                  <a:lumOff val="25000"/>
                </a:schemeClr>
              </a:solidFill>
            </a:endParaRPr>
          </a:p>
        </p:txBody>
      </p:sp>
      <p:sp>
        <p:nvSpPr>
          <p:cNvPr id="16" name="Rectangle 15">
            <a:extLst>
              <a:ext uri="{FF2B5EF4-FFF2-40B4-BE49-F238E27FC236}">
                <a16:creationId xmlns:a16="http://schemas.microsoft.com/office/drawing/2014/main" id="{5A01C025-9D69-46BD-AF2E-FE71503E8B5A}"/>
              </a:ext>
            </a:extLst>
          </p:cNvPr>
          <p:cNvSpPr/>
          <p:nvPr/>
        </p:nvSpPr>
        <p:spPr>
          <a:xfrm>
            <a:off x="5169679" y="3889897"/>
            <a:ext cx="1826195" cy="461665"/>
          </a:xfrm>
          <a:prstGeom prst="rect">
            <a:avLst/>
          </a:prstGeom>
        </p:spPr>
        <p:txBody>
          <a:bodyPr wrap="square">
            <a:spAutoFit/>
          </a:bodyPr>
          <a:lstStyle/>
          <a:p>
            <a:pPr algn="ctr"/>
            <a:r>
              <a:rPr lang="en-US" altLang="ko-KR" sz="2400" b="1" dirty="0">
                <a:solidFill>
                  <a:schemeClr val="bg1"/>
                </a:solidFill>
              </a:rPr>
              <a:t>Main Text</a:t>
            </a:r>
            <a:endParaRPr lang="ko-KR" altLang="en-US" sz="2400" b="1" dirty="0">
              <a:solidFill>
                <a:schemeClr val="bg1"/>
              </a:solidFill>
            </a:endParaRPr>
          </a:p>
        </p:txBody>
      </p:sp>
      <p:sp>
        <p:nvSpPr>
          <p:cNvPr id="17" name="TextBox 16">
            <a:extLst>
              <a:ext uri="{FF2B5EF4-FFF2-40B4-BE49-F238E27FC236}">
                <a16:creationId xmlns:a16="http://schemas.microsoft.com/office/drawing/2014/main" id="{B9DDA823-DF50-4C79-BD1B-4081B8C8E063}"/>
              </a:ext>
            </a:extLst>
          </p:cNvPr>
          <p:cNvSpPr txBox="1"/>
          <p:nvPr/>
        </p:nvSpPr>
        <p:spPr>
          <a:xfrm>
            <a:off x="10018672" y="3637631"/>
            <a:ext cx="1585293" cy="523220"/>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Simply Impress</a:t>
            </a:r>
          </a:p>
          <a:p>
            <a:r>
              <a:rPr lang="en-US" altLang="ko-KR" sz="1400" dirty="0">
                <a:solidFill>
                  <a:schemeClr val="tx1">
                    <a:lumMod val="75000"/>
                    <a:lumOff val="25000"/>
                  </a:schemeClr>
                </a:solidFill>
                <a:cs typeface="Arial" pitchFamily="34" charset="0"/>
              </a:rPr>
              <a:t>Your Audience</a:t>
            </a:r>
          </a:p>
        </p:txBody>
      </p:sp>
      <p:sp>
        <p:nvSpPr>
          <p:cNvPr id="18" name="TextBox 17">
            <a:extLst>
              <a:ext uri="{FF2B5EF4-FFF2-40B4-BE49-F238E27FC236}">
                <a16:creationId xmlns:a16="http://schemas.microsoft.com/office/drawing/2014/main" id="{D0082966-A3AE-4556-9216-2BFFE47F58C8}"/>
              </a:ext>
            </a:extLst>
          </p:cNvPr>
          <p:cNvSpPr txBox="1"/>
          <p:nvPr/>
        </p:nvSpPr>
        <p:spPr>
          <a:xfrm>
            <a:off x="9409360" y="1977313"/>
            <a:ext cx="1585293" cy="523220"/>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Simply Impress</a:t>
            </a:r>
          </a:p>
          <a:p>
            <a:r>
              <a:rPr lang="en-US" altLang="ko-KR" sz="1400" dirty="0">
                <a:solidFill>
                  <a:schemeClr val="tx1">
                    <a:lumMod val="75000"/>
                    <a:lumOff val="25000"/>
                  </a:schemeClr>
                </a:solidFill>
                <a:cs typeface="Arial" pitchFamily="34" charset="0"/>
              </a:rPr>
              <a:t>Your Audience</a:t>
            </a:r>
          </a:p>
        </p:txBody>
      </p:sp>
      <p:sp>
        <p:nvSpPr>
          <p:cNvPr id="19" name="TextBox 18">
            <a:extLst>
              <a:ext uri="{FF2B5EF4-FFF2-40B4-BE49-F238E27FC236}">
                <a16:creationId xmlns:a16="http://schemas.microsoft.com/office/drawing/2014/main" id="{C530C6E6-1BE2-4EF7-BE84-9027267C5982}"/>
              </a:ext>
            </a:extLst>
          </p:cNvPr>
          <p:cNvSpPr txBox="1"/>
          <p:nvPr/>
        </p:nvSpPr>
        <p:spPr>
          <a:xfrm>
            <a:off x="9409360" y="5297949"/>
            <a:ext cx="1585293" cy="523220"/>
          </a:xfrm>
          <a:prstGeom prst="rect">
            <a:avLst/>
          </a:prstGeom>
          <a:noFill/>
        </p:spPr>
        <p:txBody>
          <a:bodyPr wrap="square" rtlCol="0" anchor="ctr">
            <a:spAutoFit/>
          </a:bodyPr>
          <a:lstStyle/>
          <a:p>
            <a:r>
              <a:rPr lang="en-US" altLang="ko-KR" sz="1400" dirty="0">
                <a:solidFill>
                  <a:schemeClr val="tx1">
                    <a:lumMod val="75000"/>
                    <a:lumOff val="25000"/>
                  </a:schemeClr>
                </a:solidFill>
                <a:cs typeface="Arial" pitchFamily="34" charset="0"/>
              </a:rPr>
              <a:t>Simply Impress</a:t>
            </a:r>
          </a:p>
          <a:p>
            <a:r>
              <a:rPr lang="en-US" altLang="ko-KR" sz="1400" dirty="0">
                <a:solidFill>
                  <a:schemeClr val="tx1">
                    <a:lumMod val="75000"/>
                    <a:lumOff val="25000"/>
                  </a:schemeClr>
                </a:solidFill>
                <a:cs typeface="Arial" pitchFamily="34" charset="0"/>
              </a:rPr>
              <a:t>Your Audience</a:t>
            </a:r>
          </a:p>
        </p:txBody>
      </p:sp>
      <p:sp>
        <p:nvSpPr>
          <p:cNvPr id="20" name="Block Arc 14">
            <a:extLst>
              <a:ext uri="{FF2B5EF4-FFF2-40B4-BE49-F238E27FC236}">
                <a16:creationId xmlns:a16="http://schemas.microsoft.com/office/drawing/2014/main" id="{74FB5CE9-D0E5-4658-8D2F-F74618292827}"/>
              </a:ext>
            </a:extLst>
          </p:cNvPr>
          <p:cNvSpPr/>
          <p:nvPr/>
        </p:nvSpPr>
        <p:spPr>
          <a:xfrm rot="16200000">
            <a:off x="5846694" y="3327037"/>
            <a:ext cx="461665" cy="461969"/>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1" name="Round Same Side Corner Rectangle 11">
            <a:extLst>
              <a:ext uri="{FF2B5EF4-FFF2-40B4-BE49-F238E27FC236}">
                <a16:creationId xmlns:a16="http://schemas.microsoft.com/office/drawing/2014/main" id="{F64CEE10-A46B-4FBC-AD53-313B6BAD5A33}"/>
              </a:ext>
            </a:extLst>
          </p:cNvPr>
          <p:cNvSpPr>
            <a:spLocks noChangeAspect="1"/>
          </p:cNvSpPr>
          <p:nvPr/>
        </p:nvSpPr>
        <p:spPr>
          <a:xfrm rot="9900000">
            <a:off x="7781787" y="2075754"/>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2" name="Rectangle 16">
            <a:extLst>
              <a:ext uri="{FF2B5EF4-FFF2-40B4-BE49-F238E27FC236}">
                <a16:creationId xmlns:a16="http://schemas.microsoft.com/office/drawing/2014/main" id="{CEC3F2CE-B37D-4E6B-B43B-0B8CD63608C8}"/>
              </a:ext>
            </a:extLst>
          </p:cNvPr>
          <p:cNvSpPr/>
          <p:nvPr/>
        </p:nvSpPr>
        <p:spPr>
          <a:xfrm>
            <a:off x="7745010" y="5453232"/>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Oval 21">
            <a:extLst>
              <a:ext uri="{FF2B5EF4-FFF2-40B4-BE49-F238E27FC236}">
                <a16:creationId xmlns:a16="http://schemas.microsoft.com/office/drawing/2014/main" id="{DFFA16AE-5E95-4781-984A-12A6E9F0C3FE}"/>
              </a:ext>
            </a:extLst>
          </p:cNvPr>
          <p:cNvSpPr>
            <a:spLocks noChangeAspect="1"/>
          </p:cNvSpPr>
          <p:nvPr/>
        </p:nvSpPr>
        <p:spPr>
          <a:xfrm>
            <a:off x="8277265" y="3702256"/>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5" name="Picture 24">
            <a:extLst>
              <a:ext uri="{FF2B5EF4-FFF2-40B4-BE49-F238E27FC236}">
                <a16:creationId xmlns:a16="http://schemas.microsoft.com/office/drawing/2014/main" id="{9D22C165-185E-69A7-7418-CFA847145376}"/>
              </a:ext>
            </a:extLst>
          </p:cNvPr>
          <p:cNvPicPr>
            <a:picLocks noChangeAspect="1"/>
          </p:cNvPicPr>
          <p:nvPr/>
        </p:nvPicPr>
        <p:blipFill>
          <a:blip r:embed="rId2"/>
          <a:stretch>
            <a:fillRect/>
          </a:stretch>
        </p:blipFill>
        <p:spPr>
          <a:xfrm>
            <a:off x="860612" y="2054258"/>
            <a:ext cx="10632141" cy="4541431"/>
          </a:xfrm>
          <a:prstGeom prst="rect">
            <a:avLst/>
          </a:prstGeom>
        </p:spPr>
      </p:pic>
      <p:sp>
        <p:nvSpPr>
          <p:cNvPr id="27" name="TextBox 26">
            <a:extLst>
              <a:ext uri="{FF2B5EF4-FFF2-40B4-BE49-F238E27FC236}">
                <a16:creationId xmlns:a16="http://schemas.microsoft.com/office/drawing/2014/main" id="{1B78CC87-61D9-E9FF-C44A-AAD30EADE1D9}"/>
              </a:ext>
            </a:extLst>
          </p:cNvPr>
          <p:cNvSpPr txBox="1"/>
          <p:nvPr/>
        </p:nvSpPr>
        <p:spPr>
          <a:xfrm>
            <a:off x="860612" y="1210757"/>
            <a:ext cx="10632141" cy="738664"/>
          </a:xfrm>
          <a:prstGeom prst="rect">
            <a:avLst/>
          </a:prstGeom>
          <a:noFill/>
        </p:spPr>
        <p:txBody>
          <a:bodyPr wrap="square" rtlCol="0">
            <a:spAutoFit/>
          </a:bodyPr>
          <a:lstStyle/>
          <a:p>
            <a:r>
              <a:rPr lang="en-US" sz="1400" dirty="0"/>
              <a:t>The correlation between product ratings and sales figures suggests that higher-rated products tend to achieve greater sales success, reflecting the influence of customer satisfaction on purchasing decisions. Analyzing this relationship can provide valuable insights for product development and marketing strategies aimed at enhancing customer satisfaction and driving sales growth.</a:t>
            </a:r>
            <a:endParaRPr lang="en-IN" sz="1400" dirty="0"/>
          </a:p>
        </p:txBody>
      </p:sp>
    </p:spTree>
    <p:extLst>
      <p:ext uri="{BB962C8B-B14F-4D97-AF65-F5344CB8AC3E}">
        <p14:creationId xmlns:p14="http://schemas.microsoft.com/office/powerpoint/2010/main" val="2237534520"/>
      </p:ext>
    </p:extLst>
  </p:cSld>
  <p:clrMapOvr>
    <a:masterClrMapping/>
  </p:clrMapOvr>
</p:sld>
</file>

<file path=ppt/theme/theme1.xml><?xml version="1.0" encoding="utf-8"?>
<a:theme xmlns:a="http://schemas.openxmlformats.org/drawingml/2006/main" name="Cover and End Slide Master">
  <a:themeElements>
    <a:clrScheme name="ALLPPT-225">
      <a:dk1>
        <a:sysClr val="windowText" lastClr="000000"/>
      </a:dk1>
      <a:lt1>
        <a:sysClr val="window" lastClr="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25">
      <a:dk1>
        <a:sysClr val="windowText" lastClr="000000"/>
      </a:dk1>
      <a:lt1>
        <a:sysClr val="window" lastClr="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25">
      <a:dk1>
        <a:sysClr val="windowText" lastClr="000000"/>
      </a:dk1>
      <a:lt1>
        <a:sysClr val="window" lastClr="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962</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Arial</vt:lpstr>
      <vt:lpstr>Calibri</vt:lpstr>
      <vt:lpstr>FZShuTi</vt:lpstr>
      <vt:lpstr>Söhne</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hitesh choudhary</cp:lastModifiedBy>
  <cp:revision>73</cp:revision>
  <dcterms:created xsi:type="dcterms:W3CDTF">2020-01-20T05:08:25Z</dcterms:created>
  <dcterms:modified xsi:type="dcterms:W3CDTF">2024-03-01T18:02:38Z</dcterms:modified>
</cp:coreProperties>
</file>