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DM Sans" pitchFamily="2" charset="0"/>
      <p:regular r:id="rId12"/>
    </p:embeddedFont>
    <p:embeddedFont>
      <p:font typeface="DM Sans Bold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8.png"/><Relationship Id="rId3" Type="http://schemas.openxmlformats.org/officeDocument/2006/relationships/image" Target="../media/image32.png"/><Relationship Id="rId7" Type="http://schemas.openxmlformats.org/officeDocument/2006/relationships/image" Target="../media/image10.png"/><Relationship Id="rId12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21.svg"/><Relationship Id="rId4" Type="http://schemas.openxmlformats.org/officeDocument/2006/relationships/image" Target="../media/image33.svg"/><Relationship Id="rId9" Type="http://schemas.openxmlformats.org/officeDocument/2006/relationships/image" Target="../media/image20.png"/><Relationship Id="rId1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635340" y="3985906"/>
            <a:ext cx="10963858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TENSORFLOW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14102" y="6624033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Group 8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533155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4950" y="2273295"/>
            <a:ext cx="7848753" cy="784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19"/>
              </a:lnSpc>
            </a:pPr>
            <a:r>
              <a:rPr lang="en-US" sz="5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What is TensorFlow?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92151" y="3565492"/>
            <a:ext cx="9489984" cy="188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Definition</a:t>
            </a: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TensorFlow is an open-source machine learning framework developed by Google. It provides a comprehensive ecosystem for building and deploying machine learning models.</a:t>
            </a: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11"/>
          <p:cNvSpPr txBox="1"/>
          <p:nvPr/>
        </p:nvSpPr>
        <p:spPr>
          <a:xfrm>
            <a:off x="1705337" y="5960077"/>
            <a:ext cx="9489984" cy="1413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Features: </a:t>
            </a: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support for deep learning, neural networks, and flexibility in deployment across different platforms (mobile, cloud, etc.).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00601" y="2048830"/>
            <a:ext cx="5586181" cy="3946491"/>
            <a:chOff x="0" y="0"/>
            <a:chExt cx="1048738" cy="74090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47121" y="0"/>
                  </a:moveTo>
                  <a:lnTo>
                    <a:pt x="1001617" y="0"/>
                  </a:lnTo>
                  <a:cubicBezTo>
                    <a:pt x="1027641" y="0"/>
                    <a:pt x="1048738" y="21097"/>
                    <a:pt x="1048738" y="47121"/>
                  </a:cubicBezTo>
                  <a:lnTo>
                    <a:pt x="1048738" y="693785"/>
                  </a:lnTo>
                  <a:cubicBezTo>
                    <a:pt x="1048738" y="719809"/>
                    <a:pt x="1027641" y="740906"/>
                    <a:pt x="1001617" y="740906"/>
                  </a:cubicBezTo>
                  <a:lnTo>
                    <a:pt x="47121" y="740906"/>
                  </a:lnTo>
                  <a:cubicBezTo>
                    <a:pt x="21097" y="740906"/>
                    <a:pt x="0" y="719809"/>
                    <a:pt x="0" y="693785"/>
                  </a:cubicBezTo>
                  <a:lnTo>
                    <a:pt x="0" y="47121"/>
                  </a:lnTo>
                  <a:cubicBezTo>
                    <a:pt x="0" y="21097"/>
                    <a:pt x="21097" y="0"/>
                    <a:pt x="47121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58615" y="6262022"/>
            <a:ext cx="5339479" cy="3772203"/>
            <a:chOff x="0" y="0"/>
            <a:chExt cx="1048738" cy="7409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49298" y="0"/>
                  </a:moveTo>
                  <a:lnTo>
                    <a:pt x="999440" y="0"/>
                  </a:lnTo>
                  <a:cubicBezTo>
                    <a:pt x="1026666" y="0"/>
                    <a:pt x="1048738" y="22071"/>
                    <a:pt x="1048738" y="49298"/>
                  </a:cubicBezTo>
                  <a:lnTo>
                    <a:pt x="1048738" y="691608"/>
                  </a:lnTo>
                  <a:cubicBezTo>
                    <a:pt x="1048738" y="718834"/>
                    <a:pt x="1026666" y="740906"/>
                    <a:pt x="999440" y="740906"/>
                  </a:cubicBezTo>
                  <a:lnTo>
                    <a:pt x="49298" y="740906"/>
                  </a:lnTo>
                  <a:cubicBezTo>
                    <a:pt x="22071" y="740906"/>
                    <a:pt x="0" y="718834"/>
                    <a:pt x="0" y="691608"/>
                  </a:cubicBezTo>
                  <a:lnTo>
                    <a:pt x="0" y="49298"/>
                  </a:lnTo>
                  <a:cubicBezTo>
                    <a:pt x="0" y="22071"/>
                    <a:pt x="22071" y="0"/>
                    <a:pt x="49298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780619" y="2048830"/>
            <a:ext cx="5586181" cy="3946491"/>
            <a:chOff x="0" y="0"/>
            <a:chExt cx="1048738" cy="74090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47121" y="0"/>
                  </a:moveTo>
                  <a:lnTo>
                    <a:pt x="1001617" y="0"/>
                  </a:lnTo>
                  <a:cubicBezTo>
                    <a:pt x="1027641" y="0"/>
                    <a:pt x="1048738" y="21097"/>
                    <a:pt x="1048738" y="47121"/>
                  </a:cubicBezTo>
                  <a:lnTo>
                    <a:pt x="1048738" y="693785"/>
                  </a:lnTo>
                  <a:cubicBezTo>
                    <a:pt x="1048738" y="719809"/>
                    <a:pt x="1027641" y="740906"/>
                    <a:pt x="1001617" y="740906"/>
                  </a:cubicBezTo>
                  <a:lnTo>
                    <a:pt x="47121" y="740906"/>
                  </a:lnTo>
                  <a:cubicBezTo>
                    <a:pt x="21097" y="740906"/>
                    <a:pt x="0" y="719809"/>
                    <a:pt x="0" y="693785"/>
                  </a:cubicBezTo>
                  <a:lnTo>
                    <a:pt x="0" y="47121"/>
                  </a:lnTo>
                  <a:cubicBezTo>
                    <a:pt x="0" y="21097"/>
                    <a:pt x="21097" y="0"/>
                    <a:pt x="47121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00601" y="2048830"/>
            <a:ext cx="5586181" cy="741490"/>
            <a:chOff x="0" y="0"/>
            <a:chExt cx="1048738" cy="1392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3560" y="0"/>
                  </a:moveTo>
                  <a:lnTo>
                    <a:pt x="1025177" y="0"/>
                  </a:lnTo>
                  <a:cubicBezTo>
                    <a:pt x="1031426" y="0"/>
                    <a:pt x="1037418" y="2482"/>
                    <a:pt x="1041837" y="6901"/>
                  </a:cubicBezTo>
                  <a:cubicBezTo>
                    <a:pt x="1046255" y="11319"/>
                    <a:pt x="1048738" y="17312"/>
                    <a:pt x="1048738" y="23560"/>
                  </a:cubicBezTo>
                  <a:lnTo>
                    <a:pt x="1048738" y="115645"/>
                  </a:lnTo>
                  <a:cubicBezTo>
                    <a:pt x="1048738" y="121894"/>
                    <a:pt x="1046255" y="127887"/>
                    <a:pt x="1041837" y="132305"/>
                  </a:cubicBezTo>
                  <a:cubicBezTo>
                    <a:pt x="1037418" y="136724"/>
                    <a:pt x="1031426" y="139206"/>
                    <a:pt x="1025177" y="139206"/>
                  </a:cubicBezTo>
                  <a:lnTo>
                    <a:pt x="23560" y="139206"/>
                  </a:lnTo>
                  <a:cubicBezTo>
                    <a:pt x="17312" y="139206"/>
                    <a:pt x="11319" y="136724"/>
                    <a:pt x="6901" y="132305"/>
                  </a:cubicBezTo>
                  <a:cubicBezTo>
                    <a:pt x="2482" y="127887"/>
                    <a:pt x="0" y="121894"/>
                    <a:pt x="0" y="115645"/>
                  </a:cubicBezTo>
                  <a:lnTo>
                    <a:pt x="0" y="23560"/>
                  </a:lnTo>
                  <a:cubicBezTo>
                    <a:pt x="0" y="17312"/>
                    <a:pt x="2482" y="11319"/>
                    <a:pt x="6901" y="6901"/>
                  </a:cubicBezTo>
                  <a:cubicBezTo>
                    <a:pt x="11319" y="2482"/>
                    <a:pt x="17312" y="0"/>
                    <a:pt x="2356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858615" y="6271547"/>
            <a:ext cx="5339479" cy="708744"/>
            <a:chOff x="0" y="0"/>
            <a:chExt cx="1048738" cy="13920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4649" y="0"/>
                  </a:moveTo>
                  <a:lnTo>
                    <a:pt x="1024089" y="0"/>
                  </a:lnTo>
                  <a:cubicBezTo>
                    <a:pt x="1030626" y="0"/>
                    <a:pt x="1036895" y="2597"/>
                    <a:pt x="1041518" y="7220"/>
                  </a:cubicBezTo>
                  <a:cubicBezTo>
                    <a:pt x="1046141" y="11842"/>
                    <a:pt x="1048738" y="18112"/>
                    <a:pt x="1048738" y="24649"/>
                  </a:cubicBezTo>
                  <a:lnTo>
                    <a:pt x="1048738" y="114557"/>
                  </a:lnTo>
                  <a:cubicBezTo>
                    <a:pt x="1048738" y="128170"/>
                    <a:pt x="1037702" y="139206"/>
                    <a:pt x="1024089" y="139206"/>
                  </a:cubicBezTo>
                  <a:lnTo>
                    <a:pt x="24649" y="139206"/>
                  </a:lnTo>
                  <a:cubicBezTo>
                    <a:pt x="18112" y="139206"/>
                    <a:pt x="11842" y="136609"/>
                    <a:pt x="7220" y="131986"/>
                  </a:cubicBezTo>
                  <a:cubicBezTo>
                    <a:pt x="2597" y="127364"/>
                    <a:pt x="0" y="121094"/>
                    <a:pt x="0" y="114557"/>
                  </a:cubicBezTo>
                  <a:lnTo>
                    <a:pt x="0" y="24649"/>
                  </a:lnTo>
                  <a:cubicBezTo>
                    <a:pt x="0" y="11036"/>
                    <a:pt x="11036" y="0"/>
                    <a:pt x="2464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780619" y="2048830"/>
            <a:ext cx="5586181" cy="741490"/>
            <a:chOff x="0" y="0"/>
            <a:chExt cx="1048738" cy="13920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3560" y="0"/>
                  </a:moveTo>
                  <a:lnTo>
                    <a:pt x="1025177" y="0"/>
                  </a:lnTo>
                  <a:cubicBezTo>
                    <a:pt x="1031426" y="0"/>
                    <a:pt x="1037418" y="2482"/>
                    <a:pt x="1041837" y="6901"/>
                  </a:cubicBezTo>
                  <a:cubicBezTo>
                    <a:pt x="1046255" y="11319"/>
                    <a:pt x="1048738" y="17312"/>
                    <a:pt x="1048738" y="23560"/>
                  </a:cubicBezTo>
                  <a:lnTo>
                    <a:pt x="1048738" y="115645"/>
                  </a:lnTo>
                  <a:cubicBezTo>
                    <a:pt x="1048738" y="121894"/>
                    <a:pt x="1046255" y="127887"/>
                    <a:pt x="1041837" y="132305"/>
                  </a:cubicBezTo>
                  <a:cubicBezTo>
                    <a:pt x="1037418" y="136724"/>
                    <a:pt x="1031426" y="139206"/>
                    <a:pt x="1025177" y="139206"/>
                  </a:cubicBezTo>
                  <a:lnTo>
                    <a:pt x="23560" y="139206"/>
                  </a:lnTo>
                  <a:cubicBezTo>
                    <a:pt x="17312" y="139206"/>
                    <a:pt x="11319" y="136724"/>
                    <a:pt x="6901" y="132305"/>
                  </a:cubicBezTo>
                  <a:cubicBezTo>
                    <a:pt x="2482" y="127887"/>
                    <a:pt x="0" y="121894"/>
                    <a:pt x="0" y="115645"/>
                  </a:cubicBezTo>
                  <a:lnTo>
                    <a:pt x="0" y="23560"/>
                  </a:lnTo>
                  <a:cubicBezTo>
                    <a:pt x="0" y="17312"/>
                    <a:pt x="2482" y="11319"/>
                    <a:pt x="6901" y="6901"/>
                  </a:cubicBezTo>
                  <a:cubicBezTo>
                    <a:pt x="11319" y="2482"/>
                    <a:pt x="17312" y="0"/>
                    <a:pt x="2356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4108883" y="1820230"/>
            <a:ext cx="3032484" cy="6646539"/>
          </a:xfrm>
          <a:custGeom>
            <a:avLst/>
            <a:gdLst/>
            <a:ahLst/>
            <a:cxnLst/>
            <a:rect l="l" t="t" r="r" b="b"/>
            <a:pathLst>
              <a:path w="3032484" h="6646539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852102" y="2259247"/>
            <a:ext cx="5185567" cy="34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6"/>
              </a:lnSpc>
            </a:pPr>
            <a:r>
              <a:rPr lang="en-US" sz="236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Popularity and Community Support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191201" y="2259247"/>
            <a:ext cx="4146246" cy="34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6"/>
              </a:lnSpc>
            </a:pPr>
            <a:r>
              <a:rPr lang="en-US" sz="236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Versatility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156493" y="6519197"/>
            <a:ext cx="5003501" cy="332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22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00907" y="3163162"/>
            <a:ext cx="5185567" cy="1482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TensorFlow is widely used in industry and academia, with extensive community support and a rich ecosystem of tools.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968125" y="3076244"/>
            <a:ext cx="5427251" cy="1482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70"/>
              </a:lnSpc>
              <a:spcBef>
                <a:spcPct val="0"/>
              </a:spcBef>
            </a:pPr>
            <a:r>
              <a:rPr lang="en-US" sz="2200" spc="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supports various machine learning and deep learning tasks, from image recognition to natural language processing.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156493" y="7555422"/>
            <a:ext cx="4385508" cy="1853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seamless integration with other Google products and services, making it a preferred choice for production-level applications.</a:t>
            </a:r>
          </a:p>
        </p:txBody>
      </p:sp>
      <p:sp>
        <p:nvSpPr>
          <p:cNvPr id="28" name="Freeform 28"/>
          <p:cNvSpPr/>
          <p:nvPr/>
        </p:nvSpPr>
        <p:spPr>
          <a:xfrm rot="-10800000">
            <a:off x="14827993" y="-1392447"/>
            <a:ext cx="4017146" cy="3158481"/>
          </a:xfrm>
          <a:custGeom>
            <a:avLst/>
            <a:gdLst/>
            <a:ahLst/>
            <a:cxnLst/>
            <a:rect l="l" t="t" r="r" b="b"/>
            <a:pathLst>
              <a:path w="4017146" h="3158481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9" name="Freeform 29"/>
          <p:cNvSpPr/>
          <p:nvPr/>
        </p:nvSpPr>
        <p:spPr>
          <a:xfrm>
            <a:off x="4580296" y="-1616873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0" name="Freeform 30"/>
          <p:cNvSpPr/>
          <p:nvPr/>
        </p:nvSpPr>
        <p:spPr>
          <a:xfrm rot="-5400000">
            <a:off x="12134412" y="92450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1" name="Freeform 31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2" name="Freeform 32"/>
          <p:cNvSpPr/>
          <p:nvPr/>
        </p:nvSpPr>
        <p:spPr>
          <a:xfrm>
            <a:off x="17259300" y="7433853"/>
            <a:ext cx="1794966" cy="1932669"/>
          </a:xfrm>
          <a:custGeom>
            <a:avLst/>
            <a:gdLst/>
            <a:ahLst/>
            <a:cxnLst/>
            <a:rect l="l" t="t" r="r" b="b"/>
            <a:pathLst>
              <a:path w="1794966" h="1932669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3" name="Freeform 33"/>
          <p:cNvSpPr/>
          <p:nvPr/>
        </p:nvSpPr>
        <p:spPr>
          <a:xfrm>
            <a:off x="-744232" y="460501"/>
            <a:ext cx="1488463" cy="1602652"/>
          </a:xfrm>
          <a:custGeom>
            <a:avLst/>
            <a:gdLst/>
            <a:ahLst/>
            <a:cxnLst/>
            <a:rect l="l" t="t" r="r" b="b"/>
            <a:pathLst>
              <a:path w="1488463" h="1602652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4" name="TextBox 34"/>
          <p:cNvSpPr txBox="1"/>
          <p:nvPr/>
        </p:nvSpPr>
        <p:spPr>
          <a:xfrm>
            <a:off x="3857144" y="799229"/>
            <a:ext cx="816481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Why use TensorFlow?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90257" y="2147383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1569269" y="2758950"/>
            <a:ext cx="5956731" cy="6527925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1" y="0"/>
                </a:lnTo>
                <a:lnTo>
                  <a:pt x="5956731" y="6527925"/>
                </a:lnTo>
                <a:lnTo>
                  <a:pt x="0" y="65279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04950" y="616778"/>
            <a:ext cx="9820456" cy="78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When to use TensorFlow?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69194" y="2064288"/>
            <a:ext cx="2478484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Scalability: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59669" y="2882230"/>
            <a:ext cx="6847543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TensorFlow when working on large-scale machine learning projects that require distributed computing.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78719" y="5110990"/>
            <a:ext cx="3719910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Complex Models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194" y="5928933"/>
            <a:ext cx="6847543" cy="189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Ideal for complex neural network architectures, deep learning, and when you need to fine-tune large pre-trained models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6903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103956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16994" y="749424"/>
            <a:ext cx="10906224" cy="78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does TensorFlow work?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94278" y="1944736"/>
            <a:ext cx="279707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36508" y="2572751"/>
            <a:ext cx="10451492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TensorFlow's architecture, focusing on tensors, computational graphs, and how operations are performed.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94278" y="4045763"/>
            <a:ext cx="50706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Programming Paradigm: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36508" y="4847651"/>
            <a:ext cx="10451492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TensorFlow uses data flow graphs to represent computations and abstracts low-level operations, making it easier to build machine learning models.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94278" y="6798371"/>
            <a:ext cx="20986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36508" y="7546660"/>
            <a:ext cx="10451492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TensorFlow can execute models on different hardware platforms (CPUs, GPUs, TPUs).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26964" y="616778"/>
            <a:ext cx="14118828" cy="78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to get started with TensorFlow?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4950" y="2182040"/>
            <a:ext cx="8809336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Install Python 3.7 or above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command ‘pip install tensorflow’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check installation. </a:t>
            </a:r>
          </a:p>
          <a:p>
            <a:pPr marL="1468119" lvl="2" indent="-489373" algn="l">
              <a:lnSpc>
                <a:spcPts val="4759"/>
              </a:lnSpc>
              <a:buAutoNum type="alphaL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Python file.</a:t>
            </a:r>
          </a:p>
          <a:p>
            <a:pPr marL="1468119" lvl="2" indent="-489373" algn="l">
              <a:lnSpc>
                <a:spcPts val="4759"/>
              </a:lnSpc>
              <a:buAutoNum type="alphaL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tensorflow as tf</a:t>
            </a:r>
          </a:p>
          <a:p>
            <a:pPr marL="1468119" lvl="2" indent="-489373" algn="l">
              <a:lnSpc>
                <a:spcPts val="4759"/>
              </a:lnSpc>
              <a:buAutoNum type="alphaLcPeriod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print(tf.___version___)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3200" y="6048555"/>
            <a:ext cx="324971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Example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4950" y="6831392"/>
            <a:ext cx="732240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Implementing Image Classification Using TensorFlow</a:t>
            </a:r>
          </a:p>
        </p:txBody>
      </p:sp>
      <p:sp>
        <p:nvSpPr>
          <p:cNvPr id="7" name="Freeform 7"/>
          <p:cNvSpPr/>
          <p:nvPr/>
        </p:nvSpPr>
        <p:spPr>
          <a:xfrm>
            <a:off x="10829432" y="2390002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265640" y="3078594"/>
            <a:ext cx="7181225" cy="5008904"/>
          </a:xfrm>
          <a:custGeom>
            <a:avLst/>
            <a:gdLst/>
            <a:ahLst/>
            <a:cxnLst/>
            <a:rect l="l" t="t" r="r" b="b"/>
            <a:pathLst>
              <a:path w="7181225" h="5008904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94520" y="1668325"/>
            <a:ext cx="26357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Installation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4149293" y="3715932"/>
            <a:ext cx="9989413" cy="3434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9"/>
              </a:lnSpc>
            </a:pPr>
            <a:r>
              <a:rPr lang="en-US" sz="999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Installation </a:t>
            </a:r>
          </a:p>
          <a:p>
            <a:pPr algn="ctr">
              <a:lnSpc>
                <a:spcPts val="8699"/>
              </a:lnSpc>
            </a:pPr>
            <a:r>
              <a:rPr lang="en-US" sz="999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&amp; 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0641" y="6811335"/>
            <a:ext cx="8459795" cy="58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GROUP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DM Sans</vt:lpstr>
      <vt:lpstr>Arial</vt:lpstr>
      <vt:lpstr>Canva Sans Bold</vt:lpstr>
      <vt:lpstr>Calibri</vt:lpstr>
      <vt:lpstr>Canva Sans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Diversity of ML Models SLE</dc:title>
  <cp:lastModifiedBy>Hitesh Bhanushali</cp:lastModifiedBy>
  <cp:revision>3</cp:revision>
  <dcterms:created xsi:type="dcterms:W3CDTF">2006-08-16T00:00:00Z</dcterms:created>
  <dcterms:modified xsi:type="dcterms:W3CDTF">2024-08-30T09:27:40Z</dcterms:modified>
  <dc:identifier>DAGAZE7Bn7w</dc:identifier>
</cp:coreProperties>
</file>