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3" r:id="rId2"/>
    <p:sldId id="321" r:id="rId3"/>
    <p:sldId id="296" r:id="rId4"/>
    <p:sldId id="322" r:id="rId5"/>
    <p:sldId id="323" r:id="rId6"/>
    <p:sldId id="324" r:id="rId7"/>
    <p:sldId id="325" r:id="rId8"/>
    <p:sldId id="326" r:id="rId9"/>
    <p:sldId id="327" r:id="rId10"/>
    <p:sldId id="329" r:id="rId11"/>
    <p:sldId id="331" r:id="rId12"/>
    <p:sldId id="332" r:id="rId13"/>
    <p:sldId id="333" r:id="rId14"/>
    <p:sldId id="334" r:id="rId15"/>
    <p:sldId id="335" r:id="rId16"/>
    <p:sldId id="330" r:id="rId17"/>
    <p:sldId id="297" r:id="rId18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Agency FB" panose="020B050302020202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D2F2D"/>
    <a:srgbClr val="F6882E"/>
    <a:srgbClr val="000000"/>
    <a:srgbClr val="222F64"/>
    <a:srgbClr val="206CE8"/>
    <a:srgbClr val="0033CC"/>
    <a:srgbClr val="0066FF"/>
    <a:srgbClr val="002D86"/>
    <a:srgbClr val="C0E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92" autoAdjust="0"/>
  </p:normalViewPr>
  <p:slideViewPr>
    <p:cSldViewPr>
      <p:cViewPr varScale="1">
        <p:scale>
          <a:sx n="91" d="100"/>
          <a:sy n="91" d="100"/>
        </p:scale>
        <p:origin x="146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790201"/>
            <a:ext cx="5184576" cy="430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800" kern="1200" baseline="0" dirty="0">
                <a:solidFill>
                  <a:srgbClr val="2D2F2D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2132855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4300" kern="1200" baseline="0" dirty="0">
                <a:solidFill>
                  <a:srgbClr val="2D2F2D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9276" y="388336"/>
            <a:ext cx="86054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159276" y="388336"/>
            <a:ext cx="86054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2D2F2D"/>
                </a:solidFill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402525" cy="4881686"/>
          </a:xfrm>
        </p:spPr>
        <p:txBody>
          <a:bodyPr/>
          <a:lstStyle>
            <a:lvl1pPr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  <a:lvl2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2pPr>
            <a:lvl3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3pPr>
            <a:lvl4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4pPr>
            <a:lvl5pPr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\Desktop\5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347864" y="1484784"/>
            <a:ext cx="5761703" cy="14143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500" kern="1200" baseline="0" dirty="0">
                <a:solidFill>
                  <a:srgbClr val="2D2F2D"/>
                </a:solidFill>
                <a:effectLst/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3960440" cy="2448272"/>
          </a:xfrm>
        </p:spPr>
        <p:txBody>
          <a:bodyPr/>
          <a:lstStyle/>
          <a:p>
            <a:r>
              <a:rPr lang="en-US" altLang="ko-KR" sz="6600" b="1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altLang="ko-KR" sz="6600" b="1" dirty="0">
                <a:solidFill>
                  <a:schemeClr val="tx1"/>
                </a:solidFill>
                <a:latin typeface="Agency FB" panose="020B0503020202020204" pitchFamily="34" charset="0"/>
              </a:rPr>
              <a:t>URRENCY</a:t>
            </a:r>
            <a:r>
              <a:rPr lang="en-US" altLang="ko-KR" sz="6600" b="1" dirty="0">
                <a:solidFill>
                  <a:srgbClr val="C00000"/>
                </a:solidFill>
                <a:latin typeface="Agency FB" panose="020B0503020202020204" pitchFamily="34" charset="0"/>
              </a:rPr>
              <a:t> C</a:t>
            </a:r>
            <a:r>
              <a:rPr lang="en-US" altLang="ko-KR" sz="6600" b="1" dirty="0">
                <a:solidFill>
                  <a:schemeClr val="tx1"/>
                </a:solidFill>
                <a:latin typeface="Agency FB" panose="020B0503020202020204" pitchFamily="34" charset="0"/>
              </a:rPr>
              <a:t>ONVERTER</a:t>
            </a:r>
            <a:endParaRPr lang="ko-KR" altLang="en-US" sz="6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95304-D1A8-47FA-84FE-F219F08E85E5}"/>
              </a:ext>
            </a:extLst>
          </p:cNvPr>
          <p:cNvSpPr txBox="1"/>
          <p:nvPr/>
        </p:nvSpPr>
        <p:spPr>
          <a:xfrm>
            <a:off x="790445" y="170080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</a:rPr>
              <a:t>M</a:t>
            </a:r>
            <a:r>
              <a:rPr lang="en-US" b="1" dirty="0">
                <a:latin typeface="Agency FB" panose="020B0503020202020204" pitchFamily="34" charset="0"/>
              </a:rPr>
              <a:t>inor </a:t>
            </a:r>
            <a:r>
              <a:rPr lang="en-US" b="1" dirty="0">
                <a:solidFill>
                  <a:srgbClr val="C00000"/>
                </a:solidFill>
                <a:latin typeface="Agency FB" panose="020B0503020202020204" pitchFamily="34" charset="0"/>
              </a:rPr>
              <a:t>P</a:t>
            </a:r>
            <a:r>
              <a:rPr lang="en-US" b="1" dirty="0">
                <a:latin typeface="Agency FB" panose="020B0503020202020204" pitchFamily="34" charset="0"/>
              </a:rPr>
              <a:t>roject</a:t>
            </a:r>
            <a:endParaRPr lang="en-IN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T</a:t>
            </a:r>
            <a:r>
              <a:rPr lang="en-US" altLang="ko-KR" sz="4000" dirty="0">
                <a:latin typeface="Agency FB" panose="020B0503020202020204" pitchFamily="34" charset="0"/>
              </a:rPr>
              <a:t>ECHNOLOGY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U</a:t>
            </a:r>
            <a:r>
              <a:rPr lang="en-US" altLang="ko-KR" sz="4000" dirty="0">
                <a:latin typeface="Agency FB" panose="020B0503020202020204" pitchFamily="34" charset="0"/>
              </a:rPr>
              <a:t>SED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A5A88-463E-40BF-970E-585281F2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664" y="1412776"/>
            <a:ext cx="72008" cy="720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467544" y="1582340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u="sng" dirty="0">
                <a:latin typeface="Agency FB" panose="020B0503020202020204" pitchFamily="34" charset="0"/>
              </a:rPr>
              <a:t>IDE</a:t>
            </a:r>
            <a:r>
              <a:rPr lang="en-US" sz="3600" dirty="0">
                <a:latin typeface="Agency FB" panose="020B0503020202020204" pitchFamily="34" charset="0"/>
              </a:rPr>
              <a:t> (</a:t>
            </a:r>
            <a:r>
              <a:rPr lang="en-US" sz="3600" dirty="0">
                <a:solidFill>
                  <a:srgbClr val="C00000"/>
                </a:solidFill>
                <a:latin typeface="Agency FB" panose="020B0503020202020204" pitchFamily="34" charset="0"/>
              </a:rPr>
              <a:t>I</a:t>
            </a:r>
            <a:r>
              <a:rPr lang="en-US" sz="3600" dirty="0">
                <a:latin typeface="Agency FB" panose="020B0503020202020204" pitchFamily="34" charset="0"/>
              </a:rPr>
              <a:t>ntegrated </a:t>
            </a:r>
            <a:r>
              <a:rPr lang="en-US" sz="3600" dirty="0">
                <a:solidFill>
                  <a:srgbClr val="C00000"/>
                </a:solidFill>
                <a:latin typeface="Agency FB" panose="020B0503020202020204" pitchFamily="34" charset="0"/>
              </a:rPr>
              <a:t>D</a:t>
            </a:r>
            <a:r>
              <a:rPr lang="en-US" sz="3600" dirty="0">
                <a:latin typeface="Agency FB" panose="020B0503020202020204" pitchFamily="34" charset="0"/>
              </a:rPr>
              <a:t>evelopment </a:t>
            </a:r>
            <a:r>
              <a:rPr lang="en-US" sz="3600" dirty="0" err="1">
                <a:solidFill>
                  <a:srgbClr val="C00000"/>
                </a:solidFill>
                <a:latin typeface="Agency FB" panose="020B0503020202020204" pitchFamily="34" charset="0"/>
              </a:rPr>
              <a:t>E</a:t>
            </a:r>
            <a:r>
              <a:rPr lang="en-US" sz="3600" dirty="0" err="1">
                <a:latin typeface="Agency FB" panose="020B0503020202020204" pitchFamily="34" charset="0"/>
              </a:rPr>
              <a:t>nviromnent</a:t>
            </a:r>
            <a:r>
              <a:rPr lang="en-US" sz="3600" dirty="0">
                <a:latin typeface="Agency FB" panose="020B0503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Agency FB" panose="020B05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Agency FB" panose="020B0503020202020204" pitchFamily="34" charset="0"/>
              </a:rPr>
              <a:t>V</a:t>
            </a:r>
            <a:r>
              <a:rPr lang="en-US" sz="3200" dirty="0">
                <a:latin typeface="Agency FB" panose="020B0503020202020204" pitchFamily="34" charset="0"/>
              </a:rPr>
              <a:t>S </a:t>
            </a:r>
            <a:r>
              <a:rPr lang="en-US" sz="3200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sz="3200" dirty="0">
                <a:latin typeface="Agency FB" panose="020B0503020202020204" pitchFamily="34" charset="0"/>
              </a:rPr>
              <a:t>ode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Visual Studio Code</a:t>
            </a:r>
            <a:r>
              <a:rPr lang="en-US" sz="2800" dirty="0">
                <a:latin typeface="Agency FB" panose="020B0503020202020204" pitchFamily="34" charset="0"/>
              </a:rPr>
              <a:t> is a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free</a:t>
            </a:r>
            <a:r>
              <a:rPr lang="en-US" sz="2800" dirty="0">
                <a:latin typeface="Agency FB" panose="020B0503020202020204" pitchFamily="34" charset="0"/>
              </a:rPr>
              <a:t>, built on open source,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text editor to code</a:t>
            </a:r>
            <a:r>
              <a:rPr lang="en-US" sz="2800" dirty="0">
                <a:latin typeface="Agency FB" panose="020B0503020202020204" pitchFamily="34" charset="0"/>
              </a:rPr>
              <a:t>;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developed by the Microsoft Corporation for programmers which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supports</a:t>
            </a:r>
            <a:r>
              <a:rPr lang="en-US" sz="2800" dirty="0">
                <a:latin typeface="Agency FB" panose="020B0503020202020204" pitchFamily="34" charset="0"/>
              </a:rPr>
              <a:t> macOS, Linux and Windows.</a:t>
            </a:r>
          </a:p>
        </p:txBody>
      </p:sp>
    </p:spTree>
    <p:extLst>
      <p:ext uri="{BB962C8B-B14F-4D97-AF65-F5344CB8AC3E}">
        <p14:creationId xmlns:p14="http://schemas.microsoft.com/office/powerpoint/2010/main" val="92783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YSTEM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A</a:t>
            </a:r>
            <a:r>
              <a:rPr lang="en-US" altLang="ko-KR" sz="4000" dirty="0">
                <a:latin typeface="Agency FB" panose="020B0503020202020204" pitchFamily="34" charset="0"/>
              </a:rPr>
              <a:t>RCHITECTURE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6DCF5-CB7E-4251-9EEB-B33D138D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704" y="39809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0BD20-3D5A-4CD0-B09C-30D6F847A4E9}"/>
              </a:ext>
            </a:extLst>
          </p:cNvPr>
          <p:cNvSpPr/>
          <p:nvPr/>
        </p:nvSpPr>
        <p:spPr>
          <a:xfrm>
            <a:off x="2158657" y="1912212"/>
            <a:ext cx="136815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97336-6E73-4F8D-B7BE-800D221C1AB1}"/>
              </a:ext>
            </a:extLst>
          </p:cNvPr>
          <p:cNvSpPr txBox="1"/>
          <p:nvPr/>
        </p:nvSpPr>
        <p:spPr>
          <a:xfrm>
            <a:off x="2446689" y="193340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8BFAF3-8F7C-4819-9A5D-B714B180FF2D}"/>
              </a:ext>
            </a:extLst>
          </p:cNvPr>
          <p:cNvSpPr/>
          <p:nvPr/>
        </p:nvSpPr>
        <p:spPr>
          <a:xfrm>
            <a:off x="1403827" y="2884967"/>
            <a:ext cx="288032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7CAEC-A60F-436C-A8F3-12AF492AA95C}"/>
              </a:ext>
            </a:extLst>
          </p:cNvPr>
          <p:cNvSpPr txBox="1"/>
          <p:nvPr/>
        </p:nvSpPr>
        <p:spPr>
          <a:xfrm>
            <a:off x="2195915" y="2829508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gency FB" panose="020B0503020202020204" pitchFamily="34" charset="0"/>
              </a:rPr>
              <a:t>Displays a list of currencies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74DE17-C19E-446C-8C6D-8E0DD57507E6}"/>
              </a:ext>
            </a:extLst>
          </p:cNvPr>
          <p:cNvSpPr/>
          <p:nvPr/>
        </p:nvSpPr>
        <p:spPr>
          <a:xfrm>
            <a:off x="1403827" y="3985834"/>
            <a:ext cx="288032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58341-987C-46F2-AFD1-1C8BEBDA466F}"/>
              </a:ext>
            </a:extLst>
          </p:cNvPr>
          <p:cNvSpPr txBox="1"/>
          <p:nvPr/>
        </p:nvSpPr>
        <p:spPr>
          <a:xfrm>
            <a:off x="1781869" y="3930375"/>
            <a:ext cx="2124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gency FB" panose="020B0503020202020204" pitchFamily="34" charset="0"/>
              </a:rPr>
              <a:t>Converts value the moment it is added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B4AAC-AF2C-4075-A825-A11FA4E68829}"/>
              </a:ext>
            </a:extLst>
          </p:cNvPr>
          <p:cNvSpPr/>
          <p:nvPr/>
        </p:nvSpPr>
        <p:spPr>
          <a:xfrm>
            <a:off x="4750945" y="2884967"/>
            <a:ext cx="2880320" cy="7200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C1CBF-9983-44F8-8522-19DEE96D3989}"/>
              </a:ext>
            </a:extLst>
          </p:cNvPr>
          <p:cNvSpPr txBox="1"/>
          <p:nvPr/>
        </p:nvSpPr>
        <p:spPr>
          <a:xfrm>
            <a:off x="4974873" y="2783341"/>
            <a:ext cx="243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gency FB" panose="020B0503020202020204" pitchFamily="34" charset="0"/>
              </a:rPr>
              <a:t>An option is provided where</a:t>
            </a:r>
          </a:p>
          <a:p>
            <a:pPr algn="ctr"/>
            <a:r>
              <a:rPr lang="en-IN" dirty="0">
                <a:latin typeface="Agency FB" panose="020B0503020202020204" pitchFamily="34" charset="0"/>
              </a:rPr>
              <a:t>user can add other currencies from another 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CEA293-1F68-4CDA-880A-3F156A2DB0D9}"/>
              </a:ext>
            </a:extLst>
          </p:cNvPr>
          <p:cNvSpPr/>
          <p:nvPr/>
        </p:nvSpPr>
        <p:spPr>
          <a:xfrm>
            <a:off x="2195736" y="5301208"/>
            <a:ext cx="1368152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398DE-DBCE-417E-9AE9-3295F95D89C5}"/>
              </a:ext>
            </a:extLst>
          </p:cNvPr>
          <p:cNvSpPr txBox="1"/>
          <p:nvPr/>
        </p:nvSpPr>
        <p:spPr>
          <a:xfrm>
            <a:off x="2483768" y="532240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gency FB" panose="020B0503020202020204" pitchFamily="34" charset="0"/>
              </a:rPr>
              <a:t>Stop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912145-3D5E-4148-8173-CD6788C512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842733" y="2416268"/>
            <a:ext cx="1075" cy="468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37248-3F3D-4959-ADF5-37A3B5DD2AD4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4284147" y="4345873"/>
            <a:ext cx="19069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F021B8-41EE-414B-9173-08DA3980A20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879274" y="4704360"/>
            <a:ext cx="538" cy="618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76B330-2719-4AEF-BD90-14A768176D4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4284147" y="3245006"/>
            <a:ext cx="5757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3D255F-379D-4351-908C-2DFB4AF8F4D3}"/>
              </a:ext>
            </a:extLst>
          </p:cNvPr>
          <p:cNvCxnSpPr>
            <a:cxnSpLocks/>
          </p:cNvCxnSpPr>
          <p:nvPr/>
        </p:nvCxnSpPr>
        <p:spPr>
          <a:xfrm>
            <a:off x="6191104" y="3573016"/>
            <a:ext cx="0" cy="772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029325-5A2E-47EE-855C-E7837D2F1142}"/>
              </a:ext>
            </a:extLst>
          </p:cNvPr>
          <p:cNvCxnSpPr>
            <a:cxnSpLocks/>
          </p:cNvCxnSpPr>
          <p:nvPr/>
        </p:nvCxnSpPr>
        <p:spPr>
          <a:xfrm>
            <a:off x="2842733" y="3605047"/>
            <a:ext cx="0" cy="424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5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O</a:t>
            </a:r>
            <a:r>
              <a:rPr lang="en-US" altLang="ko-KR" sz="4000" dirty="0">
                <a:latin typeface="Agency FB" panose="020B0503020202020204" pitchFamily="34" charset="0"/>
              </a:rPr>
              <a:t>UTPUT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CREEN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2F778-D6D3-408F-A0A3-DFB013DD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056" y="1700818"/>
            <a:ext cx="3168352" cy="44272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735DD5-B257-4590-BB98-97F090B1ED6C}"/>
              </a:ext>
            </a:extLst>
          </p:cNvPr>
          <p:cNvSpPr txBox="1"/>
          <p:nvPr/>
        </p:nvSpPr>
        <p:spPr>
          <a:xfrm>
            <a:off x="527640" y="307505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gency FB" panose="020B0503020202020204" pitchFamily="34" charset="0"/>
              </a:rPr>
              <a:t>This is the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main screen</a:t>
            </a:r>
            <a:r>
              <a:rPr lang="en-IN" sz="2000" dirty="0">
                <a:latin typeface="Agency FB" panose="020B0503020202020204" pitchFamily="34" charset="0"/>
              </a:rPr>
              <a:t> of the website. You can see several currencies are displayed.</a:t>
            </a:r>
          </a:p>
        </p:txBody>
      </p:sp>
    </p:spTree>
    <p:extLst>
      <p:ext uri="{BB962C8B-B14F-4D97-AF65-F5344CB8AC3E}">
        <p14:creationId xmlns:p14="http://schemas.microsoft.com/office/powerpoint/2010/main" val="1601725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O</a:t>
            </a:r>
            <a:r>
              <a:rPr lang="en-US" altLang="ko-KR" sz="4000" dirty="0">
                <a:latin typeface="Agency FB" panose="020B0503020202020204" pitchFamily="34" charset="0"/>
              </a:rPr>
              <a:t>UTPUT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CREEN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2F778-D6D3-408F-A0A3-DFB013DD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056" y="1718314"/>
            <a:ext cx="3168352" cy="43922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8E8829-99E0-4D9E-9FE3-B75C5B861ACB}"/>
              </a:ext>
            </a:extLst>
          </p:cNvPr>
          <p:cNvSpPr txBox="1"/>
          <p:nvPr/>
        </p:nvSpPr>
        <p:spPr>
          <a:xfrm>
            <a:off x="395536" y="2921168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gency FB" panose="020B0503020202020204" pitchFamily="34" charset="0"/>
              </a:rPr>
              <a:t>The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current screen </a:t>
            </a:r>
            <a:r>
              <a:rPr lang="en-IN" sz="2000" dirty="0">
                <a:latin typeface="Agency FB" panose="020B0503020202020204" pitchFamily="34" charset="0"/>
              </a:rPr>
              <a:t>is the output after entering the value of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USD</a:t>
            </a:r>
            <a:r>
              <a:rPr lang="en-IN" sz="2000" dirty="0">
                <a:latin typeface="Agency FB" panose="020B0503020202020204" pitchFamily="34" charset="0"/>
              </a:rPr>
              <a:t> and it is converted into other currencies already.</a:t>
            </a:r>
          </a:p>
        </p:txBody>
      </p:sp>
    </p:spTree>
    <p:extLst>
      <p:ext uri="{BB962C8B-B14F-4D97-AF65-F5344CB8AC3E}">
        <p14:creationId xmlns:p14="http://schemas.microsoft.com/office/powerpoint/2010/main" val="244237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O</a:t>
            </a:r>
            <a:r>
              <a:rPr lang="en-US" altLang="ko-KR" sz="4000" dirty="0">
                <a:latin typeface="Agency FB" panose="020B0503020202020204" pitchFamily="34" charset="0"/>
              </a:rPr>
              <a:t>UTPUT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CREEN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2F778-D6D3-408F-A0A3-DFB013DD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6056" y="1725241"/>
            <a:ext cx="3168352" cy="43784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BC43C-59B4-4629-80D1-2655B6FBD3E9}"/>
              </a:ext>
            </a:extLst>
          </p:cNvPr>
          <p:cNvSpPr txBox="1"/>
          <p:nvPr/>
        </p:nvSpPr>
        <p:spPr>
          <a:xfrm>
            <a:off x="323528" y="2917393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gency FB" panose="020B0503020202020204" pitchFamily="34" charset="0"/>
              </a:rPr>
              <a:t>The current screen is the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interface </a:t>
            </a:r>
            <a:r>
              <a:rPr lang="en-IN" sz="2000" dirty="0">
                <a:latin typeface="Agency FB" panose="020B0503020202020204" pitchFamily="34" charset="0"/>
              </a:rPr>
              <a:t>that shows that some of the currencies in the list are removed;</a:t>
            </a:r>
          </a:p>
          <a:p>
            <a:r>
              <a:rPr lang="en-IN" sz="2000" dirty="0">
                <a:latin typeface="Agency FB" panose="020B0503020202020204" pitchFamily="34" charset="0"/>
              </a:rPr>
              <a:t>proving the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feature of manipulation</a:t>
            </a:r>
            <a:r>
              <a:rPr lang="en-IN" sz="2000" dirty="0">
                <a:latin typeface="Agency FB" panose="020B0503020202020204" pitchFamily="34" charset="0"/>
              </a:rPr>
              <a:t> of the list.</a:t>
            </a:r>
          </a:p>
          <a:p>
            <a:endParaRPr lang="en-IN" sz="2000" dirty="0">
              <a:latin typeface="Agency FB" panose="020B0503020202020204" pitchFamily="34" charset="0"/>
            </a:endParaRPr>
          </a:p>
          <a:p>
            <a:r>
              <a:rPr lang="en-IN" sz="2000" dirty="0">
                <a:latin typeface="Agency FB" panose="020B0503020202020204" pitchFamily="34" charset="0"/>
              </a:rPr>
              <a:t>There is a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trashcan</a:t>
            </a:r>
            <a:r>
              <a:rPr lang="en-IN" sz="2000" dirty="0">
                <a:latin typeface="Agency FB" panose="020B0503020202020204" pitchFamily="34" charset="0"/>
              </a:rPr>
              <a:t> icon that represents the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delete operation</a:t>
            </a:r>
            <a:r>
              <a:rPr lang="en-IN" sz="20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889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O</a:t>
            </a:r>
            <a:r>
              <a:rPr lang="en-US" altLang="ko-KR" sz="4000" dirty="0">
                <a:latin typeface="Agency FB" panose="020B0503020202020204" pitchFamily="34" charset="0"/>
              </a:rPr>
              <a:t>UTPUT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CREEN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2F778-D6D3-408F-A0A3-DFB013DD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9660" y="1718314"/>
            <a:ext cx="3161143" cy="43922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1735AD-99D2-42AB-90C7-EED95AEF974E}"/>
              </a:ext>
            </a:extLst>
          </p:cNvPr>
          <p:cNvSpPr txBox="1"/>
          <p:nvPr/>
        </p:nvSpPr>
        <p:spPr>
          <a:xfrm>
            <a:off x="467544" y="2852936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gency FB" panose="020B0503020202020204" pitchFamily="34" charset="0"/>
              </a:rPr>
              <a:t>The current screen is the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list of currencies </a:t>
            </a:r>
            <a:r>
              <a:rPr lang="en-IN" sz="2000" dirty="0">
                <a:latin typeface="Agency FB" panose="020B0503020202020204" pitchFamily="34" charset="0"/>
              </a:rPr>
              <a:t>that can be added on the list on the main screen,</a:t>
            </a:r>
          </a:p>
          <a:p>
            <a:r>
              <a:rPr lang="en-IN" sz="2000" dirty="0">
                <a:latin typeface="Agency FB" panose="020B0503020202020204" pitchFamily="34" charset="0"/>
              </a:rPr>
              <a:t>appeared after clicking on the </a:t>
            </a:r>
            <a:r>
              <a:rPr lang="en-IN" sz="2000" dirty="0">
                <a:solidFill>
                  <a:srgbClr val="C00000"/>
                </a:solidFill>
                <a:latin typeface="Agency FB" panose="020B0503020202020204" pitchFamily="34" charset="0"/>
              </a:rPr>
              <a:t>“Add Currency”</a:t>
            </a:r>
          </a:p>
          <a:p>
            <a:r>
              <a:rPr lang="en-IN" sz="2000" dirty="0">
                <a:latin typeface="Agency FB" panose="020B0503020202020204" pitchFamily="34" charset="0"/>
              </a:rPr>
              <a:t>option.</a:t>
            </a:r>
          </a:p>
        </p:txBody>
      </p:sp>
    </p:spTree>
    <p:extLst>
      <p:ext uri="{BB962C8B-B14F-4D97-AF65-F5344CB8AC3E}">
        <p14:creationId xmlns:p14="http://schemas.microsoft.com/office/powerpoint/2010/main" val="276935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altLang="ko-KR" sz="4000" dirty="0">
                <a:latin typeface="Agency FB" panose="020B0503020202020204" pitchFamily="34" charset="0"/>
              </a:rPr>
              <a:t>ONCLUSION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6DCF5-CB7E-4251-9EEB-B33D138D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704" y="39809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431540" y="1772816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Our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currency converter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website can be used for conversion of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international currencies. And the user can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convert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one currency to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multiple currencies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 based on the user’s interest. It has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add and remove currency from the list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 feature, that means user can manipulate the list themselves using the given options. It was developed using web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designing languages i.e.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HTML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 which was used to display the contents in the project,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 which was used to create the minimalistic appearance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JavaScript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 which was used to create the brain and behavior of the currency converter.</a:t>
            </a:r>
          </a:p>
        </p:txBody>
      </p:sp>
    </p:spTree>
    <p:extLst>
      <p:ext uri="{BB962C8B-B14F-4D97-AF65-F5344CB8AC3E}">
        <p14:creationId xmlns:p14="http://schemas.microsoft.com/office/powerpoint/2010/main" val="248285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347864" y="1438572"/>
            <a:ext cx="5761703" cy="141436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B40A7-BAE2-4FCB-8D36-D97F92AE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24744"/>
            <a:ext cx="6264696" cy="79690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sz="2800" dirty="0" err="1">
                <a:solidFill>
                  <a:schemeClr val="tx1"/>
                </a:solidFill>
                <a:latin typeface="Agency FB" panose="020B0503020202020204" pitchFamily="34" charset="0"/>
              </a:rPr>
              <a:t>ushila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D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evi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B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ansal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ollege of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E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ngineering,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ndore</a:t>
            </a:r>
            <a:endParaRPr lang="en-IN" sz="2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-252536" y="2420888"/>
            <a:ext cx="7848872" cy="3888432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nternal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G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uide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G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uide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N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ame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ssociate/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ssistant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P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rofessor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D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epartment of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omputer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cience and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E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ngineering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indent="-180000" algn="ctr"/>
            <a:r>
              <a:rPr lang="en-US" altLang="ko-KR" b="1" u="sng" dirty="0">
                <a:solidFill>
                  <a:srgbClr val="C00000"/>
                </a:solidFill>
                <a:latin typeface="Agency FB" panose="020B0503020202020204" pitchFamily="34" charset="0"/>
              </a:rPr>
              <a:t>P</a:t>
            </a:r>
            <a:r>
              <a:rPr lang="en-US" altLang="ko-KR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roject</a:t>
            </a:r>
            <a:r>
              <a:rPr lang="en-US" altLang="ko-KR" b="1" dirty="0">
                <a:solidFill>
                  <a:srgbClr val="C00000"/>
                </a:solidFill>
                <a:latin typeface="Agency FB" panose="020B0503020202020204" pitchFamily="34" charset="0"/>
              </a:rPr>
              <a:t> </a:t>
            </a:r>
            <a:r>
              <a:rPr lang="en-US" altLang="ko-KR" b="1" u="sng" dirty="0">
                <a:solidFill>
                  <a:srgbClr val="C00000"/>
                </a:solidFill>
                <a:latin typeface="Agency FB" panose="020B0503020202020204" pitchFamily="34" charset="0"/>
              </a:rPr>
              <a:t>T</a:t>
            </a:r>
            <a:r>
              <a:rPr lang="en-US" altLang="ko-KR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eam</a:t>
            </a:r>
            <a:r>
              <a:rPr lang="en-US" altLang="ko-KR" b="1" dirty="0">
                <a:solidFill>
                  <a:srgbClr val="C00000"/>
                </a:solidFill>
                <a:latin typeface="Agency FB" panose="020B0503020202020204" pitchFamily="34" charset="0"/>
              </a:rPr>
              <a:t> </a:t>
            </a:r>
            <a:r>
              <a:rPr lang="en-US" altLang="ko-KR" b="1" u="sng" dirty="0">
                <a:solidFill>
                  <a:srgbClr val="C00000"/>
                </a:solidFill>
                <a:latin typeface="Agency FB" panose="020B0503020202020204" pitchFamily="34" charset="0"/>
              </a:rPr>
              <a:t>M</a:t>
            </a:r>
            <a:r>
              <a:rPr lang="en-US" altLang="ko-KR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embers</a:t>
            </a:r>
          </a:p>
          <a:p>
            <a:pPr indent="-180000" algn="ctr"/>
            <a:r>
              <a:rPr lang="en-US" altLang="ko-KR" u="sng" dirty="0">
                <a:solidFill>
                  <a:srgbClr val="C00000"/>
                </a:solidFill>
                <a:latin typeface="Agency FB" panose="020B0503020202020204" pitchFamily="34" charset="0"/>
              </a:rPr>
              <a:t>N</a:t>
            </a:r>
            <a:r>
              <a:rPr lang="en-US" altLang="ko-KR" u="sng" dirty="0">
                <a:solidFill>
                  <a:schemeClr val="tx1"/>
                </a:solidFill>
                <a:latin typeface="Agency FB" panose="020B0503020202020204" pitchFamily="34" charset="0"/>
              </a:rPr>
              <a:t>ame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:-			                                 </a:t>
            </a:r>
            <a:r>
              <a:rPr lang="en-US" altLang="ko-KR" u="sng" dirty="0">
                <a:solidFill>
                  <a:srgbClr val="C00000"/>
                </a:solidFill>
                <a:latin typeface="Agency FB" panose="020B0503020202020204" pitchFamily="34" charset="0"/>
              </a:rPr>
              <a:t>E</a:t>
            </a:r>
            <a:r>
              <a:rPr lang="en-US" altLang="ko-KR" u="sng" dirty="0">
                <a:solidFill>
                  <a:schemeClr val="tx1"/>
                </a:solidFill>
                <a:latin typeface="Agency FB" panose="020B0503020202020204" pitchFamily="34" charset="0"/>
              </a:rPr>
              <a:t>nrollment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u="sng" dirty="0">
                <a:solidFill>
                  <a:srgbClr val="C00000"/>
                </a:solidFill>
                <a:latin typeface="Agency FB" panose="020B0503020202020204" pitchFamily="34" charset="0"/>
              </a:rPr>
              <a:t>N</a:t>
            </a:r>
            <a:r>
              <a:rPr lang="en-US" altLang="ko-KR" u="sng" dirty="0">
                <a:solidFill>
                  <a:schemeClr val="tx1"/>
                </a:solidFill>
                <a:latin typeface="Agency FB" panose="020B0503020202020204" pitchFamily="34" charset="0"/>
              </a:rPr>
              <a:t>o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:-</a:t>
            </a:r>
          </a:p>
          <a:p>
            <a:pPr marL="0" indent="0" algn="ctr"/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 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bhimanue V.B.		                              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834CS191002</a:t>
            </a:r>
          </a:p>
          <a:p>
            <a:pPr marL="0" indent="0" algn="ctr"/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 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H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itesh Bisht		                               </a:t>
            </a:r>
            <a:r>
              <a:rPr lang="en-US" altLang="ko-KR" dirty="0">
                <a:solidFill>
                  <a:srgbClr val="C00000"/>
                </a:solidFill>
                <a:latin typeface="Agency FB" panose="020B0503020202020204" pitchFamily="34" charset="0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Agency FB" panose="020B0503020202020204" pitchFamily="34" charset="0"/>
              </a:rPr>
              <a:t>834CS191028</a:t>
            </a:r>
            <a:endParaRPr lang="ko-KR" alt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4000" dirty="0">
                <a:latin typeface="Agency FB" panose="020B0503020202020204" pitchFamily="34" charset="0"/>
              </a:rPr>
              <a:t>NTRODUCTION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116616" y="1556792"/>
            <a:ext cx="288033" cy="72008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395536" y="2060848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gency FB" panose="020B0503020202020204" pitchFamily="34" charset="0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currency converter</a:t>
            </a:r>
            <a:r>
              <a:rPr lang="en-US" sz="2800" dirty="0">
                <a:latin typeface="Agency FB" panose="020B0503020202020204" pitchFamily="34" charset="0"/>
              </a:rPr>
              <a:t> is useful in converting and checking the values of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international currencies. User may use this website to convert value of any currency into the relative value of other currencies.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Currency conversion is of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practical use </a:t>
            </a:r>
            <a:r>
              <a:rPr lang="en-US" sz="2800" dirty="0">
                <a:latin typeface="Agency FB" panose="020B0503020202020204" pitchFamily="34" charset="0"/>
              </a:rPr>
              <a:t>to tourists who travel abroad, to businesses who do business overseas or are involved in imports and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exports and to FX traders. The universal currency converter was made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as a tool in order to help those kinds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for the quick conversion of any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currency into any other currency.</a:t>
            </a:r>
            <a:endParaRPr lang="en-IN" sz="28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P</a:t>
            </a:r>
            <a:r>
              <a:rPr lang="en-US" altLang="ko-KR" sz="4000" dirty="0">
                <a:latin typeface="Agency FB" panose="020B0503020202020204" pitchFamily="34" charset="0"/>
              </a:rPr>
              <a:t>URPOSE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A5A88-463E-40BF-970E-585281F2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664" y="1412776"/>
            <a:ext cx="72008" cy="720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467544" y="270892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gency FB" panose="020B0503020202020204" pitchFamily="34" charset="0"/>
              </a:rPr>
              <a:t>This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web tool</a:t>
            </a:r>
            <a:r>
              <a:rPr lang="en-US" sz="2800" dirty="0">
                <a:latin typeface="Agency FB" panose="020B0503020202020204" pitchFamily="34" charset="0"/>
              </a:rPr>
              <a:t> can be used in conversion from currency to currency.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While converting, the user is provided with the ability to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add</a:t>
            </a:r>
            <a:r>
              <a:rPr lang="en-US" sz="2800" dirty="0">
                <a:latin typeface="Agency FB" panose="020B0503020202020204" pitchFamily="34" charset="0"/>
              </a:rPr>
              <a:t> or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take out</a:t>
            </a:r>
            <a:r>
              <a:rPr lang="en-US" sz="2800" dirty="0">
                <a:latin typeface="Agency FB" panose="020B0503020202020204" pitchFamily="34" charset="0"/>
              </a:rPr>
              <a:t> any currency they want from the list.</a:t>
            </a:r>
            <a:endParaRPr lang="en-IN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2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291099"/>
            <a:ext cx="8605464" cy="796908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E</a:t>
            </a:r>
            <a:r>
              <a:rPr lang="en-US" altLang="ko-KR" sz="4000" dirty="0">
                <a:latin typeface="Agency FB" panose="020B0503020202020204" pitchFamily="34" charset="0"/>
              </a:rPr>
              <a:t>XISTING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YSTEM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116616" y="1556792"/>
            <a:ext cx="288033" cy="72008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683568" y="2227565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</a:rPr>
              <a:t>One may say they can convert any currency with an easy </a:t>
            </a: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google search</a:t>
            </a:r>
            <a:r>
              <a:rPr lang="en-US" sz="2400" dirty="0">
                <a:latin typeface="Agency FB" panose="020B0503020202020204" pitchFamily="34" charset="0"/>
              </a:rPr>
              <a:t>. But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you notice that you have to </a:t>
            </a: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select currencies again and again</a:t>
            </a:r>
            <a:r>
              <a:rPr lang="en-US" sz="2400" dirty="0">
                <a:latin typeface="Agency FB" panose="020B0503020202020204" pitchFamily="34" charset="0"/>
              </a:rPr>
              <a:t>. There is no way you can compare between </a:t>
            </a: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more than two currencies</a:t>
            </a:r>
            <a:r>
              <a:rPr lang="en-US" sz="2400" dirty="0">
                <a:latin typeface="Agency FB" panose="020B0503020202020204" pitchFamily="34" charset="0"/>
              </a:rPr>
              <a:t> in that system.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Therefore…</a:t>
            </a:r>
            <a:endParaRPr lang="en-IN" sz="2400" dirty="0">
              <a:latin typeface="Agency FB" panose="020B0503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F12D744-823D-408B-8AF8-574EFD6F7086}"/>
              </a:ext>
            </a:extLst>
          </p:cNvPr>
          <p:cNvSpPr txBox="1">
            <a:spLocks/>
          </p:cNvSpPr>
          <p:nvPr/>
        </p:nvSpPr>
        <p:spPr>
          <a:xfrm>
            <a:off x="683568" y="3938488"/>
            <a:ext cx="860546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2D2F2D"/>
                </a:solidFill>
                <a:latin typeface="Calibri" panose="020F0502020204030204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P</a:t>
            </a:r>
            <a:r>
              <a:rPr lang="en-US" altLang="ko-KR" sz="4000" dirty="0">
                <a:latin typeface="Agency FB" panose="020B0503020202020204" pitchFamily="34" charset="0"/>
              </a:rPr>
              <a:t>ROPOSED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YSTEM</a:t>
            </a:r>
            <a:endParaRPr lang="en-US" sz="4000" dirty="0"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D31E3-F685-4AC1-80A5-2FF2438F1323}"/>
              </a:ext>
            </a:extLst>
          </p:cNvPr>
          <p:cNvSpPr txBox="1"/>
          <p:nvPr/>
        </p:nvSpPr>
        <p:spPr>
          <a:xfrm>
            <a:off x="683568" y="496673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gency FB" panose="020B0503020202020204" pitchFamily="34" charset="0"/>
              </a:rPr>
              <a:t>The user may use </a:t>
            </a: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our web tool </a:t>
            </a:r>
            <a:r>
              <a:rPr lang="en-US" sz="2400" dirty="0">
                <a:latin typeface="Agency FB" panose="020B0503020202020204" pitchFamily="34" charset="0"/>
              </a:rPr>
              <a:t>that can show conversions of </a:t>
            </a: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multiple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currencies at once</a:t>
            </a:r>
            <a:r>
              <a:rPr lang="en-US" sz="2400" dirty="0">
                <a:latin typeface="Agency FB" panose="020B0503020202020204" pitchFamily="34" charset="0"/>
              </a:rPr>
              <a:t>; plus they can choose </a:t>
            </a: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what currencies should there be on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the list</a:t>
            </a:r>
            <a:r>
              <a:rPr lang="en-US" sz="2400" dirty="0">
                <a:latin typeface="Agency FB" panose="020B0503020202020204" pitchFamily="34" charset="0"/>
              </a:rPr>
              <a:t> and what should be not there.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COPE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A5A88-463E-40BF-970E-585281F2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664" y="1412776"/>
            <a:ext cx="72008" cy="720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467544" y="2852936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gency FB" panose="020B0503020202020204" pitchFamily="34" charset="0"/>
              </a:rPr>
              <a:t>The </a:t>
            </a:r>
            <a:r>
              <a:rPr lang="en-US" sz="3200" dirty="0">
                <a:solidFill>
                  <a:srgbClr val="C00000"/>
                </a:solidFill>
                <a:latin typeface="Agency FB" panose="020B0503020202020204" pitchFamily="34" charset="0"/>
              </a:rPr>
              <a:t>scope</a:t>
            </a:r>
            <a:r>
              <a:rPr lang="en-US" sz="3200" dirty="0">
                <a:latin typeface="Agency FB" panose="020B0503020202020204" pitchFamily="34" charset="0"/>
              </a:rPr>
              <a:t> of this project is to provide the user </a:t>
            </a:r>
            <a:r>
              <a:rPr lang="en-US" sz="3200" dirty="0">
                <a:solidFill>
                  <a:srgbClr val="C00000"/>
                </a:solidFill>
                <a:latin typeface="Agency FB" panose="020B0503020202020204" pitchFamily="34" charset="0"/>
              </a:rPr>
              <a:t>the best</a:t>
            </a:r>
          </a:p>
          <a:p>
            <a:pPr algn="just"/>
            <a:r>
              <a:rPr lang="en-US" sz="3200" dirty="0">
                <a:solidFill>
                  <a:srgbClr val="C00000"/>
                </a:solidFill>
                <a:latin typeface="Agency FB" panose="020B0503020202020204" pitchFamily="34" charset="0"/>
              </a:rPr>
              <a:t>experience</a:t>
            </a:r>
            <a:r>
              <a:rPr lang="en-US" sz="3200" dirty="0">
                <a:latin typeface="Agency FB" panose="020B0503020202020204" pitchFamily="34" charset="0"/>
              </a:rPr>
              <a:t>, with lesser distraction and better efficiency while they are attempting the conversion.</a:t>
            </a:r>
            <a:endParaRPr lang="en-IN" sz="32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3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R</a:t>
            </a:r>
            <a:r>
              <a:rPr lang="en-US" altLang="ko-KR" sz="4000" dirty="0">
                <a:latin typeface="Agency FB" panose="020B0503020202020204" pitchFamily="34" charset="0"/>
              </a:rPr>
              <a:t>EQUIREMENTS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altLang="ko-KR" sz="4000" dirty="0">
                <a:latin typeface="Agency FB" panose="020B0503020202020204" pitchFamily="34" charset="0"/>
              </a:rPr>
              <a:t>PECIFICATION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116616" y="1556792"/>
            <a:ext cx="288033" cy="72008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683568" y="1556792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sz="2800" b="1" dirty="0">
                <a:latin typeface="Agency FB" panose="020B0503020202020204" pitchFamily="34" charset="0"/>
              </a:rPr>
              <a:t>oftware </a:t>
            </a:r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0"/>
              </a:rPr>
              <a:t>R</a:t>
            </a:r>
            <a:r>
              <a:rPr lang="en-US" sz="2800" b="1" dirty="0">
                <a:latin typeface="Agency FB" panose="020B0503020202020204" pitchFamily="34" charset="0"/>
              </a:rPr>
              <a:t>equirements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gency FB" panose="020B0503020202020204" pitchFamily="34" charset="0"/>
              </a:rPr>
              <a:t>HTML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CSS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JavaScript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0"/>
              </a:rPr>
              <a:t>H</a:t>
            </a:r>
            <a:r>
              <a:rPr lang="en-US" sz="2800" b="1" dirty="0">
                <a:latin typeface="Agency FB" panose="020B0503020202020204" pitchFamily="34" charset="0"/>
              </a:rPr>
              <a:t>ardware </a:t>
            </a:r>
            <a:r>
              <a:rPr lang="en-US" sz="2800" b="1" dirty="0">
                <a:solidFill>
                  <a:srgbClr val="C00000"/>
                </a:solidFill>
                <a:latin typeface="Agency FB" panose="020B0503020202020204" pitchFamily="34" charset="0"/>
              </a:rPr>
              <a:t>R</a:t>
            </a:r>
            <a:r>
              <a:rPr lang="en-US" sz="2800" b="1" dirty="0">
                <a:latin typeface="Agency FB" panose="020B0503020202020204" pitchFamily="34" charset="0"/>
              </a:rPr>
              <a:t>equirements</a:t>
            </a:r>
          </a:p>
          <a:p>
            <a:pPr algn="just"/>
            <a:r>
              <a:rPr lang="en-IN" sz="2800" dirty="0">
                <a:latin typeface="Agency FB" panose="020B0503020202020204" pitchFamily="34" charset="0"/>
              </a:rPr>
              <a:t>Processor: Intel Pentium 4</a:t>
            </a:r>
          </a:p>
          <a:p>
            <a:pPr algn="just"/>
            <a:r>
              <a:rPr lang="en-IN" sz="2800" dirty="0">
                <a:latin typeface="Agency FB" panose="020B0503020202020204" pitchFamily="34" charset="0"/>
              </a:rPr>
              <a:t>Hard Disk: 10GB</a:t>
            </a:r>
          </a:p>
          <a:p>
            <a:pPr algn="just"/>
            <a:r>
              <a:rPr lang="en-IN" sz="2800" dirty="0">
                <a:latin typeface="Agency FB" panose="020B0503020202020204" pitchFamily="34" charset="0"/>
              </a:rPr>
              <a:t>RAM: 1GB</a:t>
            </a:r>
          </a:p>
        </p:txBody>
      </p:sp>
    </p:spTree>
    <p:extLst>
      <p:ext uri="{BB962C8B-B14F-4D97-AF65-F5344CB8AC3E}">
        <p14:creationId xmlns:p14="http://schemas.microsoft.com/office/powerpoint/2010/main" val="322732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T</a:t>
            </a:r>
            <a:r>
              <a:rPr lang="en-US" altLang="ko-KR" sz="4000" dirty="0">
                <a:latin typeface="Agency FB" panose="020B0503020202020204" pitchFamily="34" charset="0"/>
              </a:rPr>
              <a:t>ECHNOLOGY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U</a:t>
            </a:r>
            <a:r>
              <a:rPr lang="en-US" altLang="ko-KR" sz="4000" dirty="0">
                <a:latin typeface="Agency FB" panose="020B0503020202020204" pitchFamily="34" charset="0"/>
              </a:rPr>
              <a:t>SED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A5A88-463E-40BF-970E-585281F2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664" y="1412776"/>
            <a:ext cx="72008" cy="7200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467544" y="1484784"/>
            <a:ext cx="8208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u="sng" dirty="0">
                <a:solidFill>
                  <a:srgbClr val="C00000"/>
                </a:solidFill>
                <a:latin typeface="Agency FB" panose="020B0503020202020204" pitchFamily="34" charset="0"/>
              </a:rPr>
              <a:t>H</a:t>
            </a:r>
            <a:r>
              <a:rPr lang="en-US" sz="3200" u="sng" dirty="0">
                <a:latin typeface="Agency FB" panose="020B0503020202020204" pitchFamily="34" charset="0"/>
              </a:rPr>
              <a:t>TML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The </a:t>
            </a:r>
            <a:r>
              <a:rPr lang="en-US" sz="2800" dirty="0" err="1">
                <a:solidFill>
                  <a:srgbClr val="C00000"/>
                </a:solidFill>
                <a:latin typeface="Agency FB" panose="020B0503020202020204" pitchFamily="34" charset="0"/>
              </a:rPr>
              <a:t>HyperText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 Markup Language </a:t>
            </a:r>
            <a:r>
              <a:rPr lang="en-US" sz="2800" dirty="0">
                <a:latin typeface="Agency FB" panose="020B0503020202020204" pitchFamily="34" charset="0"/>
              </a:rPr>
              <a:t>or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HTML</a:t>
            </a:r>
            <a:r>
              <a:rPr lang="en-US" sz="2800" dirty="0">
                <a:latin typeface="Agency FB" panose="020B0503020202020204" pitchFamily="34" charset="0"/>
              </a:rPr>
              <a:t> is known as the skeleton of a web page. It is used to create the base structure of a web page and its content.</a:t>
            </a:r>
          </a:p>
          <a:p>
            <a:pPr algn="just"/>
            <a:endParaRPr lang="en-US" sz="3200" dirty="0">
              <a:latin typeface="Agency FB" panose="020B0503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u="sng" dirty="0">
                <a:solidFill>
                  <a:srgbClr val="C00000"/>
                </a:solidFill>
                <a:latin typeface="Agency FB" panose="020B0503020202020204" pitchFamily="34" charset="0"/>
              </a:rPr>
              <a:t>C</a:t>
            </a:r>
            <a:r>
              <a:rPr lang="en-US" sz="3200" u="sng" dirty="0">
                <a:latin typeface="Agency FB" panose="020B0503020202020204" pitchFamily="34" charset="0"/>
              </a:rPr>
              <a:t>SS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Cascading Style Sheets </a:t>
            </a:r>
            <a:r>
              <a:rPr lang="en-US" sz="2800" dirty="0">
                <a:latin typeface="Agency FB" panose="020B0503020202020204" pitchFamily="34" charset="0"/>
              </a:rPr>
              <a:t>or </a:t>
            </a: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CSS</a:t>
            </a:r>
            <a:r>
              <a:rPr lang="en-US" sz="2800" dirty="0">
                <a:latin typeface="Agency FB" panose="020B0503020202020204" pitchFamily="34" charset="0"/>
              </a:rPr>
              <a:t> is the language that we use to style an HTML document. CSS has the responsibility to describe how HTML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elements should be rendered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404445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T</a:t>
            </a:r>
            <a:r>
              <a:rPr lang="en-US" altLang="ko-KR" sz="4000" dirty="0">
                <a:latin typeface="Agency FB" panose="020B0503020202020204" pitchFamily="34" charset="0"/>
              </a:rPr>
              <a:t>ECHNOLOGY </a:t>
            </a:r>
            <a:r>
              <a:rPr lang="en-US" altLang="ko-KR" sz="4000" dirty="0">
                <a:solidFill>
                  <a:srgbClr val="C00000"/>
                </a:solidFill>
                <a:latin typeface="Agency FB" panose="020B0503020202020204" pitchFamily="34" charset="0"/>
              </a:rPr>
              <a:t>U</a:t>
            </a:r>
            <a:r>
              <a:rPr lang="en-US" altLang="ko-KR" sz="4000" dirty="0">
                <a:latin typeface="Agency FB" panose="020B0503020202020204" pitchFamily="34" charset="0"/>
              </a:rPr>
              <a:t>SED</a:t>
            </a:r>
            <a:endParaRPr lang="ko-KR" altLang="en-US" sz="4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6DCF5-CB7E-4251-9EEB-B33D138D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704" y="39809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3C0FF-EBBF-49BE-873D-8883B7907F80}"/>
              </a:ext>
            </a:extLst>
          </p:cNvPr>
          <p:cNvSpPr txBox="1"/>
          <p:nvPr/>
        </p:nvSpPr>
        <p:spPr>
          <a:xfrm>
            <a:off x="395536" y="2428726"/>
            <a:ext cx="77768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u="sng" dirty="0">
                <a:solidFill>
                  <a:srgbClr val="C00000"/>
                </a:solidFill>
                <a:latin typeface="Agency FB" panose="020B0503020202020204" pitchFamily="34" charset="0"/>
              </a:rPr>
              <a:t>J</a:t>
            </a:r>
            <a:r>
              <a:rPr lang="en-US" sz="3200" u="sng" dirty="0">
                <a:latin typeface="Agency FB" panose="020B0503020202020204" pitchFamily="34" charset="0"/>
              </a:rPr>
              <a:t>AVA</a:t>
            </a:r>
            <a:r>
              <a:rPr lang="en-US" sz="3200" u="sng" dirty="0">
                <a:solidFill>
                  <a:srgbClr val="C00000"/>
                </a:solidFill>
                <a:latin typeface="Agency FB" panose="020B0503020202020204" pitchFamily="34" charset="0"/>
              </a:rPr>
              <a:t>S</a:t>
            </a:r>
            <a:r>
              <a:rPr lang="en-US" sz="3200" u="sng" dirty="0">
                <a:latin typeface="Agency FB" panose="020B0503020202020204" pitchFamily="34" charset="0"/>
              </a:rPr>
              <a:t>CRIPT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JavaScript</a:t>
            </a:r>
            <a:r>
              <a:rPr lang="en-US" sz="2400" dirty="0">
                <a:latin typeface="Agency FB" panose="020B0503020202020204" pitchFamily="34" charset="0"/>
              </a:rPr>
              <a:t> exists along with HTML and CSS. Using this language, programmers can </a:t>
            </a:r>
            <a:r>
              <a:rPr lang="en-US" sz="2400" dirty="0">
                <a:solidFill>
                  <a:srgbClr val="C00000"/>
                </a:solidFill>
                <a:latin typeface="Agency FB" panose="020B0503020202020204" pitchFamily="34" charset="0"/>
              </a:rPr>
              <a:t>create dynamic and interactive web content</a:t>
            </a:r>
            <a:r>
              <a:rPr lang="en-US" sz="2400" dirty="0">
                <a:latin typeface="Agency FB" panose="020B0503020202020204" pitchFamily="34" charset="0"/>
              </a:rPr>
              <a:t>. It is used as a client-side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programming language by 97% of all the websites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181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10232</TotalTime>
  <Words>720</Words>
  <Application>Microsoft Office PowerPoint</Application>
  <PresentationFormat>On-screen Show (4:3)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맑은 고딕</vt:lpstr>
      <vt:lpstr>굴림체</vt:lpstr>
      <vt:lpstr>Agency FB</vt:lpstr>
      <vt:lpstr>Office 테마</vt:lpstr>
      <vt:lpstr>CURRENCY CONVERTER</vt:lpstr>
      <vt:lpstr>Sushila Devi Bansal College of Engineering, Indore</vt:lpstr>
      <vt:lpstr>INTRODUCTION</vt:lpstr>
      <vt:lpstr>PURPOSE</vt:lpstr>
      <vt:lpstr>EXISTING SYSTEM</vt:lpstr>
      <vt:lpstr>SCOPE</vt:lpstr>
      <vt:lpstr>REQUIREMENTS SPECIFICATION</vt:lpstr>
      <vt:lpstr>TECHNOLOGY USED</vt:lpstr>
      <vt:lpstr>TECHNOLOGY USED</vt:lpstr>
      <vt:lpstr>TECHNOLOGY USED</vt:lpstr>
      <vt:lpstr>SYSTEM ARCHITECTURE</vt:lpstr>
      <vt:lpstr>OUTPUT SCREEN</vt:lpstr>
      <vt:lpstr>OUTPUT SCREEN</vt:lpstr>
      <vt:lpstr>OUTPUT SCREEN</vt:lpstr>
      <vt:lpstr>OUTPUT SCREEN</vt:lpstr>
      <vt:lpstr>CONCLUSION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Free Powerpoint Templates</dc:subject>
  <cp:keywords>ppt, Docstemplates, ppttemplates, yesform, docs, templates, diagram, chart</cp:keywords>
  <dc:description>The copyright of this document is at Slide Members. Unauthorized copying may result in legal sanctions.</dc:description>
  <cp:lastModifiedBy>Abhimanue V. Biju</cp:lastModifiedBy>
  <cp:revision>8</cp:revision>
  <dcterms:created xsi:type="dcterms:W3CDTF">2010-02-01T08:03:16Z</dcterms:created>
  <dcterms:modified xsi:type="dcterms:W3CDTF">2022-04-12T07:28:54Z</dcterms:modified>
  <cp:category>www.slidemembers.com</cp:category>
</cp:coreProperties>
</file>