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69" r:id="rId8"/>
    <p:sldId id="270" r:id="rId9"/>
    <p:sldId id="279" r:id="rId10"/>
    <p:sldId id="280" r:id="rId11"/>
    <p:sldId id="260" r:id="rId12"/>
    <p:sldId id="261" r:id="rId13"/>
    <p:sldId id="268" r:id="rId14"/>
    <p:sldId id="262" r:id="rId15"/>
    <p:sldId id="271" r:id="rId16"/>
    <p:sldId id="281" r:id="rId17"/>
    <p:sldId id="282" r:id="rId18"/>
    <p:sldId id="283" r:id="rId19"/>
    <p:sldId id="284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7" y="72"/>
      </p:cViewPr>
      <p:guideLst>
        <p:guide orient="horz" pos="2160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pPr/>
              <a:t>19/05/2025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archive" TargetMode="External"/><Relationship Id="rId2" Type="http://schemas.openxmlformats.org/officeDocument/2006/relationships/hyperlink" Target="archive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86/s41039-017-0062-8" TargetMode="External"/><Relationship Id="rId4" Type="http://schemas.openxmlformats.org/officeDocument/2006/relationships/hyperlink" Target="https://doi.org/10.1109/mc.2023.3253292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AI-POWERED LEGAL DOCUMENTATION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011" y="2721956"/>
            <a:ext cx="4545367" cy="552184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0904" y="3274141"/>
          <a:ext cx="5418666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/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</a:rPr>
              <a:t>Under the Supervision of,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algn="l"/>
            <a:r>
              <a:rPr lang="en-GB" dirty="0">
                <a:solidFill>
                  <a:schemeClr val="tx2"/>
                </a:solidFill>
              </a:rPr>
              <a:t>Dr Pallavi R Professor &amp; HOD</a:t>
            </a:r>
          </a:p>
          <a:p>
            <a:pPr algn="l"/>
            <a:r>
              <a:rPr lang="en-GB" dirty="0">
                <a:solidFill>
                  <a:schemeClr val="tx2"/>
                </a:solidFill>
              </a:rPr>
              <a:t>School of Computer Science &amp; Engineering</a:t>
            </a:r>
          </a:p>
          <a:p>
            <a:pPr algn="l"/>
            <a:r>
              <a:rPr lang="en-GB" dirty="0">
                <a:solidFill>
                  <a:schemeClr val="tx2"/>
                </a:solidFill>
              </a:rPr>
              <a:t>Presidency University</a:t>
            </a:r>
          </a:p>
          <a:p>
            <a:pPr algn="l"/>
            <a:endParaRPr lang="en-GB" dirty="0">
              <a:solidFill>
                <a:schemeClr val="tx2"/>
              </a:solidFill>
            </a:endParaRPr>
          </a:p>
          <a:p>
            <a:pPr algn="l"/>
            <a:r>
              <a:rPr lang="en-US" b="1" i="0" u="none" strike="noStrike" cap="none" dirty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Name of the Program Project Coordinator:</a:t>
            </a:r>
            <a:r>
              <a:rPr lang="en-US" b="1" dirty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 </a:t>
            </a:r>
            <a:r>
              <a:rPr lang="en-US" dirty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Assistant </a:t>
            </a:r>
            <a:r>
              <a:rPr lang="en-US" b="1" dirty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Prof.</a:t>
            </a:r>
            <a:r>
              <a:rPr lang="en-US" b="1" i="0" u="none" strike="noStrike" cap="none" dirty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 Srinivas Mishra</a:t>
            </a:r>
          </a:p>
          <a:p>
            <a:pPr algn="l"/>
            <a:r>
              <a:rPr lang="en-GB" dirty="0">
                <a:solidFill>
                  <a:schemeClr val="tx2"/>
                </a:solidFill>
              </a:rPr>
              <a:t>School of Computer Science &amp; Engineering</a:t>
            </a:r>
          </a:p>
          <a:p>
            <a:pPr algn="l"/>
            <a:r>
              <a:rPr lang="en-GB" dirty="0">
                <a:solidFill>
                  <a:schemeClr val="tx2"/>
                </a:solidFill>
              </a:rPr>
              <a:t>Presidency University</a:t>
            </a:r>
          </a:p>
          <a:p>
            <a:pPr algn="l"/>
            <a:endParaRPr lang="en-US" sz="2000" b="1" i="0" u="none" strike="noStrike" cap="none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algn="l"/>
            <a:endParaRPr lang="en-GB" dirty="0"/>
          </a:p>
        </p:txBody>
      </p:sp>
      <p:sp>
        <p:nvSpPr>
          <p:cNvPr id="6" name="Subtitle 2"/>
          <p:cNvSpPr txBox="1"/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CSE7301 University Project</a:t>
            </a:r>
          </a:p>
          <a:p>
            <a:r>
              <a:rPr lang="en-GB" dirty="0"/>
              <a:t>Final Review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5E35B2-3A21-8D92-F7E3-94EDC5B1B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8563"/>
              </p:ext>
            </p:extLst>
          </p:nvPr>
        </p:nvGraphicFramePr>
        <p:xfrm>
          <a:off x="870011" y="3456969"/>
          <a:ext cx="4305838" cy="80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919">
                  <a:extLst>
                    <a:ext uri="{9D8B030D-6E8A-4147-A177-3AD203B41FA5}">
                      <a16:colId xmlns:a16="http://schemas.microsoft.com/office/drawing/2014/main" val="2842050878"/>
                    </a:ext>
                  </a:extLst>
                </a:gridCol>
                <a:gridCol w="2152919">
                  <a:extLst>
                    <a:ext uri="{9D8B030D-6E8A-4147-A177-3AD203B41FA5}">
                      <a16:colId xmlns:a16="http://schemas.microsoft.com/office/drawing/2014/main" val="1240942936"/>
                    </a:ext>
                  </a:extLst>
                </a:gridCol>
              </a:tblGrid>
              <a:tr h="40026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24088"/>
                  </a:ext>
                </a:extLst>
              </a:tr>
              <a:tr h="40026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Hitesh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316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900" dirty="0">
                <a:cs typeface="Times New Roman" panose="02020603050405020304" pitchFamily="18" charset="0"/>
              </a:rPr>
              <a:t>.</a:t>
            </a:r>
            <a:r>
              <a:rPr lang="en-US" sz="2000" b="1" dirty="0"/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clean, intuitive interface for users to input details like parties involved, agreement terms, and specific requirements.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guided workflows and prompts to help users provide the right information without confusion.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Legal Database Integration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system to legal databases and official resources to ensure generated documents are up-to-date and compliant with Indian laws.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automated checks for completeness and accuracy of legal terms and clauses.</a:t>
            </a: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and Validation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user testing with individuals and small business owners to evaluate ease of use and clarity.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legal professionals to validate the accuracy and reliability of generated documents.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system for edge cases, language variations, and customization options.</a:t>
            </a:r>
          </a:p>
          <a:p>
            <a:pPr marL="0" indent="0">
              <a:buNone/>
            </a:pPr>
            <a:endParaRPr lang="en-IN"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950" y="1371286"/>
            <a:ext cx="9659699" cy="44964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Outcomes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2761" y="1616612"/>
            <a:ext cx="11531687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AI-powered legal documentation assistant with an easy-to-use interface.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generated legal documents that are accurate, clear, and easy for non-lawyers to understand.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for users to tailor legal documents to their specific needs without compromising legal validity.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accuracy and completeness by connecting with up-to-date legal resources and databases.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reduction in time and expenses for creating and understanding legal documents.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protection of user information through encryption and secure data handling practices.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 designed to scale and adapt to evolving legal requirements and user needs</a:t>
            </a:r>
            <a:r>
              <a:rPr lang="en-US" sz="1600" dirty="0"/>
              <a:t>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4" name="Content Placeholder 3" descr="pic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1462563"/>
            <a:ext cx="10668000" cy="431387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4" name="Content Placeholder 3" descr="pic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1346835"/>
            <a:ext cx="10668000" cy="456057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4" name="Content Placeholder 3" descr="pic 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1149191"/>
            <a:ext cx="10668000" cy="494061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4" name="Content Placeholder 3" descr="pic 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1192530"/>
            <a:ext cx="10668000" cy="485394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development of an AI-powered legal documentation assistant has the potential to revolutionize access to legal services for individuals and small businesses in India. 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simplifying the process of drafting legal documents in plain, easy-to-understand language, this solution addresses the challenges posed by complex legal jargon and limited access to legal expertise. 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features like AI-driven document generation, customization capabilities, and integration with legal databases, it ensures accuracy, efficiency, and clarity in legal documentation.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Moreover, the option to consult legal experts for complex issues, combined with strong data privacy and security measures, makes this solution both practical and trustworthy. </a:t>
            </a:r>
          </a:p>
          <a:p>
            <a:pPr marL="0" indent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reducing costs, saving time, and minimizing errors, this tool empowers users to handle legal matters independently and confidently. 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Ultimately, this initiative promotes greater legal awareness and increases access to justice, creating a positive and lasting impact on India’s legal ecosystem</a:t>
            </a:r>
            <a:r>
              <a:rPr lang="en-US" sz="2000" dirty="0"/>
              <a:t>.</a:t>
            </a:r>
            <a:endParaRPr lang="en-GB" sz="1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Sharma, H., &amp; Aakanksha, N. (2021). Artificial Intelligence and Law: an effective and efficient instrument.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2022 10th International Conference on Reliability, </a:t>
            </a:r>
            <a:r>
              <a:rPr lang="en-US" sz="1200" i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Infocom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Technologies and Optimization (Trends and Future Directions) (ICRITO)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, 1–5. https://doi.org/10.1109/icrito51393.2021.9596503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Baviskar, D., Ahirrao, S., Potdar, V., &amp; Kotecha, K. (2021). Efficient automated processing of the unstructured documents using artificial intelligence: A systematic literature review and future directions. 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IEEE Access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, 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9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, 72894–72936. https://doi.org/10.1109/access.2021.3072900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Maher, S. K., Bhable, S. G., Lahase, A. R., &amp; Nimbhore, S. S. (2022b). AI and Deep Learning-driven Chatbots: A Comprehensive Analysis and Application Trends. 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2022 6th International Conference on Intelligent Computing and Control Systems (ICICCS)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994–998. https://doi.org/10.1109/iciccs53718.2022.9788276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Murugesan, S., &amp;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Cherukuri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A. K. (2023). The rise of generative artificial intelligence and its impact on education: the promises and perils.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Computer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56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(5), 116–121. 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4"/>
              </a:rPr>
              <a:t>https://doi.org/10.1109/mc.2023.3253292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Popenici, S. a. D., &amp; Kerr, S. (2017). Exploring the impact of artificial intelligence on teaching and learning in higher education.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Research and Practice in Technology Enhanced Learning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12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(1). 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5"/>
              </a:rPr>
              <a:t>https://doi.org/10.1186/s41039-017-0062-8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K.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Vayadande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A.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Bhat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P. Bachhav, A.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Bhoyar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Z.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Charoliya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 and A.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Chavan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"AI-Powered Legal Documentation Assistant," 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2024 4th International Conference on Pervasive Computing and Social Networking (ICPCSN)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Salem, India, 2024, pp. 84-91,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doi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: 10.1109/ICPCSN62568.2024.00022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500" kern="100" dirty="0">
              <a:effectLst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500" kern="100" dirty="0">
              <a:effectLst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"AI-Powered Legal Documentation Assistant" is an innovative solution designed to revolutionize the legal documentation process.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cutting-edge system leverages advanced artificial intelligence algorithms to simplify complex legal jargon, ensuring compliance with local laws and making legal procedures accessible to individuals and small businesses in India.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user-friendly interface, it allows effortless input of contract details and generates documents in plain language.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Furthermore, the assistant offers comprehensive compliance checks to ensure adherence to the latest legal standards, customizable templates, integration with legal databases, and expert consultation for complex cases.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Beyond document creation, it aims to empower users with legal literacy, fostering greater understanding and accessibility in the legal realm.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900" dirty="0"/>
          </a:p>
          <a:p>
            <a:endParaRPr lang="en-GB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37" y="79329"/>
            <a:ext cx="10668000" cy="487362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3817" y="981232"/>
          <a:ext cx="11172723" cy="519452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1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2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22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4107"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50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7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Hemlata Sharma; Aakanksha</a:t>
                      </a:r>
                    </a:p>
                    <a:p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IN" sz="1600" baseline="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600" dirty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Artificial Intelligence and Law: An Effective and Efficient Instrument</a:t>
                      </a:r>
                    </a:p>
                    <a:p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Mention of AI's potential in law,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AI use in e-courts and software.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AI and Law; Exploration of AI's impact on the legal field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the AI-law connection; Discussion of AI's influence on legal processes and practices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045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Dipali Baviskar; Swati Ahirrao; Vidyasagar Potdar; Ketan Kotecha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Efficient Automated Processing of Unstructured Documents Using AI: A Systematic Literature Review and Future Directions</a:t>
                      </a:r>
                    </a:p>
                    <a:p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Discussion on traditional information extraction techniques; Need for AI-based solutions for unstructured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Analysis of existing information extraction techniques; Proposal for a high-quality dataset; Need for business-research collaboration.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Identification of AI's potential in extracting information from unstructured documents; Call for better datasets and industry-academic cooperation.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0178"/>
            <a:ext cx="10668000" cy="487362"/>
          </a:xfrm>
        </p:spPr>
        <p:txBody>
          <a:bodyPr/>
          <a:lstStyle/>
          <a:p>
            <a:r>
              <a:rPr lang="en-IN" dirty="0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55320" y="1226821"/>
          <a:ext cx="10672335" cy="576402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9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5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0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7584"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73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Santosh K. Maher; Suvarnsing G. Bhable; Ashish R. Lahase; Sunil S. Nimbhore</a:t>
                      </a:r>
                    </a:p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AI and Deep Learning-driven Chatbots: A Comprehensive Analysis and Application Trends</a:t>
                      </a: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Overview of chatbots in various industries; AI and deep learning-based chatbots.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In-depth analysis of chatbots, Comparison based on features and application areas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Comprehensive analysis of chatbots, their trends, and technologies; Highlighting AI and deep learning-based chatbots as essential tools for customer interactions.</a:t>
                      </a: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4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San Murugesan; Aswani Kumar Cherukur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 Rise of Generative Artificial Intelligence and Its Impact on Education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Discussion on generative AI in various domains; Mention of ChatGPT by OpenAI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Exploration of GAI's impact on education and research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Recognition of the transformative potential of GAI; Acknowledgment of opportunities and challenges in the AI text-writing tool ChatGPT.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487362"/>
          </a:xfrm>
        </p:spPr>
        <p:txBody>
          <a:bodyPr/>
          <a:lstStyle/>
          <a:p>
            <a:r>
              <a:rPr lang="en-IN" dirty="0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566848"/>
          <a:ext cx="10607388" cy="55443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7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2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8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4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1308"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324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Miguel A. Cardona; Roberto J. Rodríguez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Artificial Intelligence and the Future of Teaching and Learning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General information about AI's potential impact on teaching and learning.</a:t>
                      </a:r>
                    </a:p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Information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about AI’s potential to learn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General information about AI's potential impact on teaching and learning.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Kuldeep</a:t>
                      </a:r>
                      <a:r>
                        <a:rPr lang="en-IN" alt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Wayadande,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Aditi Bhatt, Pranav Bachhav</a:t>
                      </a:r>
                      <a:endParaRPr lang="en-I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dirty="0"/>
                        <a:t>            </a:t>
                      </a:r>
                    </a:p>
                    <a:p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2024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sz="1400" dirty="0"/>
                        <a:t>AI Powered Legal</a:t>
                      </a:r>
                      <a:r>
                        <a:rPr lang="en-IN" altLang="en-US" sz="1400" baseline="0" dirty="0"/>
                        <a:t> </a:t>
                      </a:r>
                      <a:r>
                        <a:rPr lang="en-IN" altLang="en-US" sz="1400" dirty="0"/>
                        <a:t>Documentation Assisstant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legal documentation relies on manual processes, which are time-consuming and prone to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authors propose an AI-driven system that utilizes natural language processing and machine learning to analyze user input and provide context-aware recommendations for legal document creation.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 this AI assistant is expected to enhance efficiency, improve accuracy, and increase accessibility in legal document</a:t>
                      </a:r>
                      <a:r>
                        <a:rPr lang="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Literature Review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12800" y="1143001"/>
          <a:ext cx="10668000" cy="60320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80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5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1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5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1308"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32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Rithik Raj Pandey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Sarthak Khandelwal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Satyam Srivastava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 Triyar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Mrs. Muquitha Almas</a:t>
                      </a:r>
                    </a:p>
                    <a:p>
                      <a:pPr algn="l" fontAlgn="ctr"/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LEGALSEVA - 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powered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legal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Assisstant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legal documentation relies on manual processes, leading to inefficiencies and increased potential for errors.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authors propose an AI-driven system that utilizes natural language processing and machine learning to analyze user inputs and provide context-aware recommendations for legal document creation.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Implementing this AI assistant is expected to enhance efficiency, improve accuracy, and increase accessibility in legal document</a:t>
                      </a:r>
                      <a:r>
                        <a:rPr lang="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622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awez shaikh</a:t>
                      </a:r>
                    </a:p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Rizvi Mohd Farhan</a:t>
                      </a:r>
                    </a:p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Zahid Zakir Hussain</a:t>
                      </a:r>
                    </a:p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Shaikh Azlaan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Legal Documentation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legal documentation in India is often complex, requiring individuals to navigate intricate legal jargon and processes without adequate resources.</a:t>
                      </a:r>
                    </a:p>
                    <a:p>
                      <a:endParaRPr lang="en-US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AI-Powered Legal Documentation Assistant leverages large language models to simplify legal document drafting, provide user-friendly summaries, and offer expert legal advice, enhancing accessibility and efficiency.</a:t>
                      </a:r>
                    </a:p>
                    <a:p>
                      <a:endParaRPr lang="en-US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 this AI assistant aims to empower individuals by making legal processes more efficient and accessible, contributing to a fairer and more inclusive legal system</a:t>
                      </a:r>
                      <a:r>
                        <a:rPr lang="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Literature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14935" y="990600"/>
          <a:ext cx="12077065" cy="59112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8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6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0840">
                <a:tc>
                  <a:txBody>
                    <a:bodyPr/>
                    <a:lstStyle/>
                    <a:p>
                      <a:pPr algn="l" fontAlgn="ctr"/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Vimala Imogen;</a:t>
                      </a:r>
                    </a:p>
                    <a:p>
                      <a:pPr algn="l" fontAlgn="ctr"/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J.Sreenidhi;</a:t>
                      </a:r>
                    </a:p>
                    <a:p>
                      <a:pPr algn="l" fontAlgn="ctr"/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V,Nivedha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+mn-ea"/>
                        </a:rPr>
                        <a:t>AI Powered Legal Documentation Assistant</a:t>
                      </a:r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ctr"/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Traditional legal documentation processes often involve manual drafting and review, leading to inefficiencies and increased potential for errors.</a:t>
                      </a:r>
                    </a:p>
                    <a:p>
                      <a:pPr algn="l" fontAlgn="ctr"/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 AI-Powered Legal Documentation Assistant integrates artificial intelligence technologies, including AI-powered chatbots and personalized bots, to provide real-time assistance, guidance, and tailored support to clients navigating complex legal requirements.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Implementing this AI-driven platform aims to democratize access to legal information, empower individuals and businesses to navigate legal processes more efficientl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760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Gobind Naidu1, Vicknesh Krishnan2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Intelligence-Powered Legal Document Processing for Medical Negligence Cases: A Critical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Traditional legal document processing in medical negligence cases relies heavily on manual review and analysis, which is time-consuming and prone to human error.</a:t>
                      </a:r>
                    </a:p>
                    <a:p>
                      <a:endParaRPr lang="en-US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integration of artificial intelligence (AI) into legal document processing aims to enhance efficiency and accuracy by automating tasks such as document review and data extraction.</a:t>
                      </a:r>
                    </a:p>
                    <a:p>
                      <a:endParaRPr lang="en-US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Implementing AI in this context has led to a 60% reduction in document review time, improved accuracy, however, challenges like data quality issues, gsystems</a:t>
                      </a:r>
                      <a:r>
                        <a:rPr lang="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five main objectives of this project: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Legal Documentation: Develop an AI-powered solution to automate the drafting of legal documents in plain, easy-to-understand language for individuals and small businesses in India.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Accessibility to Legal Resources: Provide a user-friendly interface and customizable document templates, reducing dependency on expensive legal services and minimizing errors.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Accuracy and Completeness: Integrate with existing legal databases and resources to validate the correctness and comprehensiveness of the generated documents.</a:t>
            </a:r>
          </a:p>
          <a:p>
            <a:pPr marL="0" indent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Customization and Flexibility: Allow users to tailor legal documents to their specific needs while maintaining legal validity and clarity.</a:t>
            </a:r>
          </a:p>
          <a:p>
            <a:pPr marL="0" indent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Legal Awareness and Education: Help users better understand their rights and obligations by presenting legal terms and clauses in simple, easy-to-grasp language.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61053"/>
            <a:ext cx="10668000" cy="5449078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Requirement Analysis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common legal documents needed by individuals and small businesses in India (e.g., rental agreements, employment contracts, partnership deeds).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input from legal professionals and end-users to understand pain points and requirements.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scope of the AI solution-types of documents, language simplification, customization options, and expert consultation needs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600" b="1" dirty="0"/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Preparation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publicly available legal databases, document templates, and legal language resources.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legal texts to remove jargon and make the language more accessible.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dataset of plain-language legal documents for training AI models.</a:t>
            </a: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600" b="1" dirty="0"/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Development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(NLP): Train models to convert legal jargon into easy-to-understand terms while retaining legal accuracy.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Generation: Use template-based generation combined with AI for filling in user-specific information.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Engine: Enable dynamic adjustments to terms, clauses, and document structure based on user input.</a:t>
            </a: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50*463"/>
  <p:tag name="TABLE_ENDDRAG_RECT" val="9*78*950*463"/>
</p:tagLst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8A2C149D477E4E814B4B477F0E243C" ma:contentTypeVersion="13" ma:contentTypeDescription="Create a new document." ma:contentTypeScope="" ma:versionID="89242249e9f2fc9f35c8ac40d1749aa8">
  <xsd:schema xmlns:xsd="http://www.w3.org/2001/XMLSchema" xmlns:xs="http://www.w3.org/2001/XMLSchema" xmlns:p="http://schemas.microsoft.com/office/2006/metadata/properties" xmlns:ns2="ed62f681-7444-4666-891e-c71d42de2ddf" xmlns:ns3="b8676f30-e579-463a-a8aa-821338b00374" targetNamespace="http://schemas.microsoft.com/office/2006/metadata/properties" ma:root="true" ma:fieldsID="a661edb3eb918c130b5b038713d75e6b" ns2:_="" ns3:_="">
    <xsd:import namespace="ed62f681-7444-4666-891e-c71d42de2ddf"/>
    <xsd:import namespace="b8676f30-e579-463a-a8aa-821338b003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62f681-7444-4666-891e-c71d42de2d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4626717-1439-4315-99ce-985d7ba5c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76f30-e579-463a-a8aa-821338b0037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f08d022-328e-4f53-b2cf-c730c7a35dee}" ma:internalName="TaxCatchAll" ma:showField="CatchAllData" ma:web="b8676f30-e579-463a-a8aa-821338b003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62f681-7444-4666-891e-c71d42de2ddf">
      <Terms xmlns="http://schemas.microsoft.com/office/infopath/2007/PartnerControls"/>
    </lcf76f155ced4ddcb4097134ff3c332f>
    <TaxCatchAll xmlns="b8676f30-e579-463a-a8aa-821338b00374" xsi:nil="true"/>
  </documentManagement>
</p:properties>
</file>

<file path=customXml/itemProps1.xml><?xml version="1.0" encoding="utf-8"?>
<ds:datastoreItem xmlns:ds="http://schemas.openxmlformats.org/officeDocument/2006/customXml" ds:itemID="{073BEF4D-6B75-4C06-8038-9A776621DBCA}">
  <ds:schemaRefs/>
</ds:datastoreItem>
</file>

<file path=customXml/itemProps2.xml><?xml version="1.0" encoding="utf-8"?>
<ds:datastoreItem xmlns:ds="http://schemas.openxmlformats.org/officeDocument/2006/customXml" ds:itemID="{975B07FF-3FD6-4B9F-A40F-DDB785E74320}">
  <ds:schemaRefs/>
</ds:datastoreItem>
</file>

<file path=customXml/itemProps3.xml><?xml version="1.0" encoding="utf-8"?>
<ds:datastoreItem xmlns:ds="http://schemas.openxmlformats.org/officeDocument/2006/customXml" ds:itemID="{FDD494CE-64D9-40C0-8D1D-9D22356A494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43</TotalTime>
  <Words>2084</Words>
  <Application>Microsoft Office PowerPoint</Application>
  <PresentationFormat>Widescreen</PresentationFormat>
  <Paragraphs>214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AI-POWERED LEGAL DOCUMENTATION SYSTEM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Objectives</vt:lpstr>
      <vt:lpstr>Methodology</vt:lpstr>
      <vt:lpstr>Methodology</vt:lpstr>
      <vt:lpstr>Timeline of Project</vt:lpstr>
      <vt:lpstr>Expected Outcomes</vt:lpstr>
      <vt:lpstr>Outcomes</vt:lpstr>
      <vt:lpstr>Outcomes</vt:lpstr>
      <vt:lpstr>Outcomes</vt:lpstr>
      <vt:lpstr>Outcomes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Hitesh Gowda</cp:lastModifiedBy>
  <cp:revision>38</cp:revision>
  <dcterms:created xsi:type="dcterms:W3CDTF">2023-03-16T03:26:00Z</dcterms:created>
  <dcterms:modified xsi:type="dcterms:W3CDTF">2025-05-19T05:51:35Z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0x010100FA8A2C149D477E4E814B4B477F0E243C</vt:lpwstr>
  </property>
  <property fmtid="{D5CDD505-2E9C-101B-9397-08002B2CF9AE}" pid="3" name="MediaServiceImageTags">
    <vt:lpwstr/>
  </property>
  <property fmtid="{D5CDD505-2E9C-101B-9397-08002B2CF9AE}" pid="4" name="ICV">
    <vt:lpwstr>7AB1E2C05FD94E3D945E544AE6E4266C_12</vt:lpwstr>
  </property>
  <property fmtid="{D5CDD505-2E9C-101B-9397-08002B2CF9AE}" pid="5" name="KSOProductBuildVer">
    <vt:lpwstr>1033-12.2.0.19805</vt:lpwstr>
  </property>
</Properties>
</file>