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74" r:id="rId5"/>
    <p:sldId id="268" r:id="rId6"/>
    <p:sldId id="273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74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gs.com/new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TITLE: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 Pad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170432" y="1920240"/>
            <a:ext cx="4000011" cy="73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205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Pallavi 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D70162-68BE-31E0-B59B-17AAF0FAE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64496"/>
              </p:ext>
            </p:extLst>
          </p:nvPr>
        </p:nvGraphicFramePr>
        <p:xfrm>
          <a:off x="1170432" y="2513340"/>
          <a:ext cx="4379976" cy="1766056"/>
        </p:xfrm>
        <a:graphic>
          <a:graphicData uri="http://schemas.openxmlformats.org/drawingml/2006/table">
            <a:tbl>
              <a:tblPr firstRow="1" bandRow="1"/>
              <a:tblGrid>
                <a:gridCol w="2189988">
                  <a:extLst>
                    <a:ext uri="{9D8B030D-6E8A-4147-A177-3AD203B41FA5}">
                      <a16:colId xmlns:a16="http://schemas.microsoft.com/office/drawing/2014/main" val="1824523640"/>
                    </a:ext>
                  </a:extLst>
                </a:gridCol>
                <a:gridCol w="2189988">
                  <a:extLst>
                    <a:ext uri="{9D8B030D-6E8A-4147-A177-3AD203B41FA5}">
                      <a16:colId xmlns:a16="http://schemas.microsoft.com/office/drawing/2014/main" val="3234180685"/>
                    </a:ext>
                  </a:extLst>
                </a:gridCol>
              </a:tblGrid>
              <a:tr h="441514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Roll Number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2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07993"/>
                  </a:ext>
                </a:extLst>
              </a:tr>
              <a:tr h="44151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20211IST0023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Hitesh .D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15324"/>
                  </a:ext>
                </a:extLst>
              </a:tr>
              <a:tr h="44151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20211IST0026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Sushmitha V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55874"/>
                  </a:ext>
                </a:extLst>
              </a:tr>
              <a:tr h="44151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20211IST0020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Shamitha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6848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"/>
    </mc:Choice>
    <mc:Fallback xmlns="">
      <p:transition spd="slow" advTm="17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307592"/>
            <a:ext cx="10668000" cy="448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Organization: 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 Reddy’s Labs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 (Hardware / Software / Both) : </a:t>
            </a:r>
            <a:r>
              <a:rPr lang="en-I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 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Med Pad is a one stop solution consisting of all tools which can help a Medical Representative work with a lot more efficiency and yield better results.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618-6311-FF6D-F5CE-93AFCD76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7318-8CD7-96F1-E0D3-08913169F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Med Pad is an application expected to be used by Medical Representatives to perform their daily word.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Med Pad plays a crucial role in enhancing a pharmaceutical company’s sales.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Level : Intermediate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5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21208" y="1152144"/>
            <a:ext cx="9985248" cy="533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Workflow: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Login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Check Recommendations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Access Marketing Materials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Video Conference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Collect Feedback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Knowledge Test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Performance Review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DB274CE4-56B2-4596-C066-3DEC9A8A1340}"/>
              </a:ext>
            </a:extLst>
          </p:cNvPr>
          <p:cNvSpPr txBox="1">
            <a:spLocks/>
          </p:cNvSpPr>
          <p:nvPr/>
        </p:nvSpPr>
        <p:spPr>
          <a:xfrm>
            <a:off x="812800" y="1157172"/>
            <a:ext cx="9601866" cy="454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Components: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sz="2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FRONTEND :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 ,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BACKEND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Django (Python)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MICROSERVICES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Docker for containerization.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Mongo DB.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RESTFUL API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Integration and communication between front end and backend.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ML RECOMMENDATION SYSTEM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Python for building machine learning models (e.g., using scikit-learn, Pandas and numpy )for data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VIDEO CONFERENCING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:Zoom API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4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1168DC-0E14-B008-F68C-8EFAD698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21" y="996696"/>
            <a:ext cx="6773333" cy="50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https://www.drugs.com/news.html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320</Words>
  <Application>Microsoft Office PowerPoint</Application>
  <PresentationFormat>Widescreen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Times New Roman</vt:lpstr>
      <vt:lpstr>Verdana</vt:lpstr>
      <vt:lpstr>Wingdings</vt:lpstr>
      <vt:lpstr>Bioinformatics</vt:lpstr>
      <vt:lpstr>PROJECT TITLE: Med Pad</vt:lpstr>
      <vt:lpstr>Content</vt:lpstr>
      <vt:lpstr>Problem Statement : </vt:lpstr>
      <vt:lpstr>Problem Statement</vt:lpstr>
      <vt:lpstr>Analysis of Problem Statement</vt:lpstr>
      <vt:lpstr>Analysis of Problem Statement</vt:lpstr>
      <vt:lpstr>Timeline of the Project (Gantt Chart)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Hitesh Gowda</cp:lastModifiedBy>
  <cp:revision>46</cp:revision>
  <dcterms:modified xsi:type="dcterms:W3CDTF">2024-10-18T11:56:03Z</dcterms:modified>
</cp:coreProperties>
</file>