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FC0F9A3-ABC9-485F-AE9A-3A34A5B87C7C}"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2B74C-3C3F-4373-A997-91F4E849DD00}" type="slidenum">
              <a:rPr lang="en-IN" smtClean="0"/>
              <a:t>‹#›</a:t>
            </a:fld>
            <a:endParaRPr lang="en-IN"/>
          </a:p>
        </p:txBody>
      </p:sp>
    </p:spTree>
    <p:extLst>
      <p:ext uri="{BB962C8B-B14F-4D97-AF65-F5344CB8AC3E}">
        <p14:creationId xmlns:p14="http://schemas.microsoft.com/office/powerpoint/2010/main" val="375845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C0F9A3-ABC9-485F-AE9A-3A34A5B87C7C}"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2B74C-3C3F-4373-A997-91F4E849DD00}" type="slidenum">
              <a:rPr lang="en-IN" smtClean="0"/>
              <a:t>‹#›</a:t>
            </a:fld>
            <a:endParaRPr lang="en-IN"/>
          </a:p>
        </p:txBody>
      </p:sp>
    </p:spTree>
    <p:extLst>
      <p:ext uri="{BB962C8B-B14F-4D97-AF65-F5344CB8AC3E}">
        <p14:creationId xmlns:p14="http://schemas.microsoft.com/office/powerpoint/2010/main" val="1432698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C0F9A3-ABC9-485F-AE9A-3A34A5B87C7C}"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2B74C-3C3F-4373-A997-91F4E849DD00}" type="slidenum">
              <a:rPr lang="en-IN" smtClean="0"/>
              <a:t>‹#›</a:t>
            </a:fld>
            <a:endParaRPr lang="en-IN"/>
          </a:p>
        </p:txBody>
      </p:sp>
    </p:spTree>
    <p:extLst>
      <p:ext uri="{BB962C8B-B14F-4D97-AF65-F5344CB8AC3E}">
        <p14:creationId xmlns:p14="http://schemas.microsoft.com/office/powerpoint/2010/main" val="374376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C0F9A3-ABC9-485F-AE9A-3A34A5B87C7C}"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2B74C-3C3F-4373-A997-91F4E849DD00}" type="slidenum">
              <a:rPr lang="en-IN" smtClean="0"/>
              <a:t>‹#›</a:t>
            </a:fld>
            <a:endParaRPr lang="en-IN"/>
          </a:p>
        </p:txBody>
      </p:sp>
    </p:spTree>
    <p:extLst>
      <p:ext uri="{BB962C8B-B14F-4D97-AF65-F5344CB8AC3E}">
        <p14:creationId xmlns:p14="http://schemas.microsoft.com/office/powerpoint/2010/main" val="29487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C0F9A3-ABC9-485F-AE9A-3A34A5B87C7C}" type="datetimeFigureOut">
              <a:rPr lang="en-IN" smtClean="0"/>
              <a:t>30-08-2023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2B74C-3C3F-4373-A997-91F4E849DD00}" type="slidenum">
              <a:rPr lang="en-IN" smtClean="0"/>
              <a:t>‹#›</a:t>
            </a:fld>
            <a:endParaRPr lang="en-IN"/>
          </a:p>
        </p:txBody>
      </p:sp>
    </p:spTree>
    <p:extLst>
      <p:ext uri="{BB962C8B-B14F-4D97-AF65-F5344CB8AC3E}">
        <p14:creationId xmlns:p14="http://schemas.microsoft.com/office/powerpoint/2010/main" val="2604072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FC0F9A3-ABC9-485F-AE9A-3A34A5B87C7C}"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F2B74C-3C3F-4373-A997-91F4E849DD00}" type="slidenum">
              <a:rPr lang="en-IN" smtClean="0"/>
              <a:t>‹#›</a:t>
            </a:fld>
            <a:endParaRPr lang="en-IN"/>
          </a:p>
        </p:txBody>
      </p:sp>
    </p:spTree>
    <p:extLst>
      <p:ext uri="{BB962C8B-B14F-4D97-AF65-F5344CB8AC3E}">
        <p14:creationId xmlns:p14="http://schemas.microsoft.com/office/powerpoint/2010/main" val="298144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FC0F9A3-ABC9-485F-AE9A-3A34A5B87C7C}" type="datetimeFigureOut">
              <a:rPr lang="en-IN" smtClean="0"/>
              <a:t>30-08-2023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F2B74C-3C3F-4373-A997-91F4E849DD00}" type="slidenum">
              <a:rPr lang="en-IN" smtClean="0"/>
              <a:t>‹#›</a:t>
            </a:fld>
            <a:endParaRPr lang="en-IN"/>
          </a:p>
        </p:txBody>
      </p:sp>
    </p:spTree>
    <p:extLst>
      <p:ext uri="{BB962C8B-B14F-4D97-AF65-F5344CB8AC3E}">
        <p14:creationId xmlns:p14="http://schemas.microsoft.com/office/powerpoint/2010/main" val="221739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FC0F9A3-ABC9-485F-AE9A-3A34A5B87C7C}" type="datetimeFigureOut">
              <a:rPr lang="en-IN" smtClean="0"/>
              <a:t>30-08-2023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F2B74C-3C3F-4373-A997-91F4E849DD00}" type="slidenum">
              <a:rPr lang="en-IN" smtClean="0"/>
              <a:t>‹#›</a:t>
            </a:fld>
            <a:endParaRPr lang="en-IN"/>
          </a:p>
        </p:txBody>
      </p:sp>
    </p:spTree>
    <p:extLst>
      <p:ext uri="{BB962C8B-B14F-4D97-AF65-F5344CB8AC3E}">
        <p14:creationId xmlns:p14="http://schemas.microsoft.com/office/powerpoint/2010/main" val="359704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C0F9A3-ABC9-485F-AE9A-3A34A5B87C7C}" type="datetimeFigureOut">
              <a:rPr lang="en-IN" smtClean="0"/>
              <a:t>30-08-2023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F2B74C-3C3F-4373-A997-91F4E849DD00}" type="slidenum">
              <a:rPr lang="en-IN" smtClean="0"/>
              <a:t>‹#›</a:t>
            </a:fld>
            <a:endParaRPr lang="en-IN"/>
          </a:p>
        </p:txBody>
      </p:sp>
    </p:spTree>
    <p:extLst>
      <p:ext uri="{BB962C8B-B14F-4D97-AF65-F5344CB8AC3E}">
        <p14:creationId xmlns:p14="http://schemas.microsoft.com/office/powerpoint/2010/main" val="2847569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C0F9A3-ABC9-485F-AE9A-3A34A5B87C7C}"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F2B74C-3C3F-4373-A997-91F4E849DD00}" type="slidenum">
              <a:rPr lang="en-IN" smtClean="0"/>
              <a:t>‹#›</a:t>
            </a:fld>
            <a:endParaRPr lang="en-IN"/>
          </a:p>
        </p:txBody>
      </p:sp>
    </p:spTree>
    <p:extLst>
      <p:ext uri="{BB962C8B-B14F-4D97-AF65-F5344CB8AC3E}">
        <p14:creationId xmlns:p14="http://schemas.microsoft.com/office/powerpoint/2010/main" val="289819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C0F9A3-ABC9-485F-AE9A-3A34A5B87C7C}" type="datetimeFigureOut">
              <a:rPr lang="en-IN" smtClean="0"/>
              <a:t>30-08-2023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F2B74C-3C3F-4373-A997-91F4E849DD00}" type="slidenum">
              <a:rPr lang="en-IN" smtClean="0"/>
              <a:t>‹#›</a:t>
            </a:fld>
            <a:endParaRPr lang="en-IN"/>
          </a:p>
        </p:txBody>
      </p:sp>
    </p:spTree>
    <p:extLst>
      <p:ext uri="{BB962C8B-B14F-4D97-AF65-F5344CB8AC3E}">
        <p14:creationId xmlns:p14="http://schemas.microsoft.com/office/powerpoint/2010/main" val="52623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0F9A3-ABC9-485F-AE9A-3A34A5B87C7C}" type="datetimeFigureOut">
              <a:rPr lang="en-IN" smtClean="0"/>
              <a:t>30-08-2023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2B74C-3C3F-4373-A997-91F4E849DD00}" type="slidenum">
              <a:rPr lang="en-IN" smtClean="0"/>
              <a:t>‹#›</a:t>
            </a:fld>
            <a:endParaRPr lang="en-IN"/>
          </a:p>
        </p:txBody>
      </p:sp>
    </p:spTree>
    <p:extLst>
      <p:ext uri="{BB962C8B-B14F-4D97-AF65-F5344CB8AC3E}">
        <p14:creationId xmlns:p14="http://schemas.microsoft.com/office/powerpoint/2010/main" val="1197603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218" cy="6063384"/>
          </a:xfrm>
        </p:spPr>
        <p:txBody>
          <a:bodyPr/>
          <a:lstStyle/>
          <a:p>
            <a:r>
              <a:rPr lang="en-US" sz="5400" b="1" dirty="0" smtClean="0">
                <a:solidFill>
                  <a:srgbClr val="FF0000"/>
                </a:solidFill>
              </a:rPr>
              <a:t>GO-BACK-N &amp; SELECTIVE REPEAT ARQ</a:t>
            </a:r>
            <a:r>
              <a:rPr lang="en-US" dirty="0" smtClean="0"/>
              <a:t/>
            </a:r>
            <a:br>
              <a:rPr lang="en-US" dirty="0" smtClean="0"/>
            </a:br>
            <a:r>
              <a:rPr lang="en-US" dirty="0" smtClean="0"/>
              <a:t>                                                  </a:t>
            </a:r>
            <a:r>
              <a:rPr lang="en-US" b="1" dirty="0" smtClean="0"/>
              <a:t>-by Hitesh Nautiyal</a:t>
            </a:r>
            <a:endParaRPr lang="en-IN" b="1" dirty="0"/>
          </a:p>
        </p:txBody>
      </p:sp>
    </p:spTree>
    <p:extLst>
      <p:ext uri="{BB962C8B-B14F-4D97-AF65-F5344CB8AC3E}">
        <p14:creationId xmlns:p14="http://schemas.microsoft.com/office/powerpoint/2010/main" val="1849905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lstStyle/>
          <a:p>
            <a:r>
              <a:rPr lang="en-US" b="1" u="sng" dirty="0" smtClean="0"/>
              <a:t>Go-Back-N ARQ </a:t>
            </a:r>
            <a:r>
              <a:rPr lang="en-US" dirty="0" smtClean="0"/>
              <a:t>:-</a:t>
            </a:r>
            <a:endParaRPr lang="en-IN" dirty="0"/>
          </a:p>
        </p:txBody>
      </p:sp>
      <p:sp>
        <p:nvSpPr>
          <p:cNvPr id="3" name="Content Placeholder 2"/>
          <p:cNvSpPr>
            <a:spLocks noGrp="1"/>
          </p:cNvSpPr>
          <p:nvPr>
            <p:ph idx="1"/>
          </p:nvPr>
        </p:nvSpPr>
        <p:spPr>
          <a:xfrm>
            <a:off x="838200" y="1283856"/>
            <a:ext cx="10515600" cy="4893107"/>
          </a:xfrm>
        </p:spPr>
        <p:txBody>
          <a:bodyPr>
            <a:normAutofit fontScale="77500" lnSpcReduction="20000"/>
          </a:bodyPr>
          <a:lstStyle/>
          <a:p>
            <a:pPr algn="just"/>
            <a:r>
              <a:rPr lang="en-US" dirty="0"/>
              <a:t>Go Back N ARQ which stands for Go Back N Automatic Repeat Request (ARQ) is a data link layer protocol that is used for data flow control purposes. It is a sliding window protocol in which multiple frames are sent from sender to receiver at once. The number of frames that are sent at one depends upon the size of the window that is </a:t>
            </a:r>
            <a:r>
              <a:rPr lang="en-US" dirty="0" smtClean="0"/>
              <a:t>taken.</a:t>
            </a:r>
          </a:p>
          <a:p>
            <a:pPr algn="just"/>
            <a:r>
              <a:rPr lang="en-US" dirty="0"/>
              <a:t>The flow control protocols are generally divided into two categories i.e.</a:t>
            </a:r>
          </a:p>
          <a:p>
            <a:pPr algn="just"/>
            <a:r>
              <a:rPr lang="en-US" dirty="0"/>
              <a:t>Stop and wait protocol</a:t>
            </a:r>
          </a:p>
          <a:p>
            <a:pPr algn="just"/>
            <a:r>
              <a:rPr lang="en-US" dirty="0"/>
              <a:t>Sliding window protocol.</a:t>
            </a:r>
          </a:p>
          <a:p>
            <a:pPr algn="just"/>
            <a:r>
              <a:rPr lang="en-US" dirty="0"/>
              <a:t>The difference between these two categories of flow control protocols is that in the stop and wait protocol, only one data frame is sent at a time from sender to receiver. While in sliding window protocol, multiple frames can be sent at a time from sender to receiver.</a:t>
            </a:r>
          </a:p>
          <a:p>
            <a:pPr algn="just"/>
            <a:r>
              <a:rPr lang="en-US" dirty="0"/>
              <a:t>Go Back N ARQ is a sliding window protocol which is used for flow control purposes. Multiple frames present in a single window are sent together from sender to receiver.</a:t>
            </a:r>
          </a:p>
          <a:p>
            <a:pPr algn="just"/>
            <a:r>
              <a:rPr lang="en-US" dirty="0"/>
              <a:t>Pipelining is allowed in the Go Back N ARQ protocol. Pipelining means sending a frame before receiving the acknowledgment for the previously sent frame.</a:t>
            </a:r>
          </a:p>
          <a:p>
            <a:endParaRPr lang="en-US" dirty="0" smtClean="0"/>
          </a:p>
          <a:p>
            <a:endParaRPr lang="en-IN" dirty="0"/>
          </a:p>
        </p:txBody>
      </p:sp>
    </p:spTree>
    <p:extLst>
      <p:ext uri="{BB962C8B-B14F-4D97-AF65-F5344CB8AC3E}">
        <p14:creationId xmlns:p14="http://schemas.microsoft.com/office/powerpoint/2010/main" val="108123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0257"/>
          </a:xfrm>
        </p:spPr>
        <p:txBody>
          <a:bodyPr/>
          <a:lstStyle/>
          <a:p>
            <a:r>
              <a:rPr lang="en-US" b="1" u="sng" dirty="0" smtClean="0"/>
              <a:t>Working </a:t>
            </a:r>
            <a:r>
              <a:rPr lang="en-US" dirty="0" smtClean="0"/>
              <a:t>:-</a:t>
            </a:r>
            <a:endParaRPr lang="en-IN" dirty="0"/>
          </a:p>
        </p:txBody>
      </p:sp>
      <p:sp>
        <p:nvSpPr>
          <p:cNvPr id="3" name="Content Placeholder 2"/>
          <p:cNvSpPr>
            <a:spLocks noGrp="1"/>
          </p:cNvSpPr>
          <p:nvPr>
            <p:ph idx="1"/>
          </p:nvPr>
        </p:nvSpPr>
        <p:spPr>
          <a:xfrm>
            <a:off x="838200" y="1265382"/>
            <a:ext cx="10515600" cy="4911581"/>
          </a:xfrm>
        </p:spPr>
        <p:txBody>
          <a:bodyPr>
            <a:normAutofit fontScale="85000" lnSpcReduction="20000"/>
          </a:bodyPr>
          <a:lstStyle/>
          <a:p>
            <a:pPr marL="0" indent="0">
              <a:buNone/>
            </a:pPr>
            <a:r>
              <a:rPr lang="en-US" b="1" dirty="0"/>
              <a:t>1.</a:t>
            </a:r>
            <a:r>
              <a:rPr lang="en-US" dirty="0"/>
              <a:t> Data packets are divided into multiple frames. Each frame contains information about the destination address, the error control mechanism it follows, etc. These multiple frames are numbered so that they can be distinguished from each other</a:t>
            </a:r>
            <a:r>
              <a:rPr lang="en-US" dirty="0" smtClean="0"/>
              <a:t>.</a:t>
            </a:r>
          </a:p>
          <a:p>
            <a:pPr marL="0" indent="0">
              <a:buNone/>
            </a:pPr>
            <a:r>
              <a:rPr lang="en-US" b="1" dirty="0"/>
              <a:t>2.</a:t>
            </a:r>
            <a:r>
              <a:rPr lang="en-US" dirty="0"/>
              <a:t> The integer 'N' in Go Back 'N' ARQ tells us the size of the window i.e. the number of frames that are sent at once from sender to receiver. Suppose the window size 'N' is equal to 4. Then, 4 frames (frame 0, frame 1, frame 2, and frame 3) will be sent first from sender to receiver</a:t>
            </a:r>
            <a:r>
              <a:rPr lang="en-US" dirty="0" smtClean="0"/>
              <a:t>.</a:t>
            </a:r>
          </a:p>
          <a:p>
            <a:pPr marL="0" indent="0">
              <a:buNone/>
            </a:pPr>
            <a:r>
              <a:rPr lang="en-US" b="1" dirty="0"/>
              <a:t>3</a:t>
            </a:r>
            <a:r>
              <a:rPr lang="en-US" dirty="0"/>
              <a:t>. Receiver sends the acknowledgment of frame 0. Then the sliding window moves by one and frame 4 is sent</a:t>
            </a:r>
            <a:r>
              <a:rPr lang="en-US" dirty="0" smtClean="0"/>
              <a:t>.</a:t>
            </a:r>
          </a:p>
          <a:p>
            <a:pPr marL="0" indent="0">
              <a:buNone/>
            </a:pPr>
            <a:r>
              <a:rPr lang="en-US" b="1" dirty="0" smtClean="0"/>
              <a:t>4. </a:t>
            </a:r>
            <a:r>
              <a:rPr lang="en-US" dirty="0" smtClean="0"/>
              <a:t>Receiver </a:t>
            </a:r>
            <a:r>
              <a:rPr lang="en-US" dirty="0"/>
              <a:t>sends the acknowledgment of frame 1. Then the sliding window moves by one and frame 3 is sent</a:t>
            </a:r>
            <a:r>
              <a:rPr lang="en-US" dirty="0" smtClean="0"/>
              <a:t>.</a:t>
            </a:r>
          </a:p>
          <a:p>
            <a:pPr marL="0" indent="0">
              <a:buNone/>
            </a:pPr>
            <a:r>
              <a:rPr lang="en-US" b="1" dirty="0"/>
              <a:t>5</a:t>
            </a:r>
            <a:r>
              <a:rPr lang="en-US" dirty="0"/>
              <a:t>. The sender waits for the acknowledgment for some fixed amount of time. If the sender does not get the acknowledgment for a frame in the time, it considers the frame to be corrupted. Then the sliding window moves to the starting of the corrupted frame and all the frames in the window are retransmitted.</a:t>
            </a:r>
            <a:endParaRPr lang="en-IN" dirty="0"/>
          </a:p>
        </p:txBody>
      </p:sp>
    </p:spTree>
    <p:extLst>
      <p:ext uri="{BB962C8B-B14F-4D97-AF65-F5344CB8AC3E}">
        <p14:creationId xmlns:p14="http://schemas.microsoft.com/office/powerpoint/2010/main" val="423208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lstStyle/>
          <a:p>
            <a:r>
              <a:rPr lang="en-US" b="1" u="sng" dirty="0" smtClean="0"/>
              <a:t>Flow-Diagram</a:t>
            </a:r>
            <a:r>
              <a:rPr lang="en-US" dirty="0" smtClean="0"/>
              <a:t> :-</a:t>
            </a:r>
            <a:endParaRPr lang="en-IN" dirty="0"/>
          </a:p>
        </p:txBody>
      </p:sp>
      <p:pic>
        <p:nvPicPr>
          <p:cNvPr id="1026" name="Picture 2" descr="Flow Control - Go-Back-N ARQ Protocol - Studytonight"/>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17601" y="1825625"/>
            <a:ext cx="415679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71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b="1" u="sng" dirty="0" smtClean="0"/>
              <a:t>Selective Repeat </a:t>
            </a:r>
            <a:r>
              <a:rPr lang="en-US" dirty="0" smtClean="0"/>
              <a:t>:-</a:t>
            </a:r>
            <a:endParaRPr lang="en-IN" dirty="0"/>
          </a:p>
        </p:txBody>
      </p:sp>
      <p:sp>
        <p:nvSpPr>
          <p:cNvPr id="3" name="Content Placeholder 2"/>
          <p:cNvSpPr>
            <a:spLocks noGrp="1"/>
          </p:cNvSpPr>
          <p:nvPr>
            <p:ph idx="1"/>
          </p:nvPr>
        </p:nvSpPr>
        <p:spPr>
          <a:xfrm>
            <a:off x="838200" y="1265382"/>
            <a:ext cx="10515600" cy="4911581"/>
          </a:xfrm>
        </p:spPr>
        <p:txBody>
          <a:bodyPr/>
          <a:lstStyle/>
          <a:p>
            <a:r>
              <a:rPr lang="en-US" dirty="0"/>
              <a:t>Selective repeat protocol, also known as </a:t>
            </a:r>
            <a:r>
              <a:rPr lang="en-US" b="1" dirty="0"/>
              <a:t>Selective Repeat Automatic Repeat Request</a:t>
            </a:r>
            <a:r>
              <a:rPr lang="en-US" dirty="0"/>
              <a:t> (ARQ), is a data link layer protocol that uses the sliding window technique for reliable data frame delivery. Only erroneous or lost frames are retransmitted in this case, while good frames are received and buffered</a:t>
            </a:r>
            <a:r>
              <a:rPr lang="en-US" dirty="0" smtClean="0"/>
              <a:t>.</a:t>
            </a:r>
          </a:p>
          <a:p>
            <a:r>
              <a:rPr lang="en-US" dirty="0"/>
              <a:t>Selective Repeat ARQ is used in the data link layer for error detection and control. The sender sends several frames specified by a window size in the selective repeat without waiting for individual acknowledgement from the receiver, as in </a:t>
            </a:r>
            <a:r>
              <a:rPr lang="en-US" dirty="0" smtClean="0"/>
              <a:t>Go-Back-N ARQ.</a:t>
            </a:r>
            <a:endParaRPr lang="en-IN" dirty="0"/>
          </a:p>
        </p:txBody>
      </p:sp>
    </p:spTree>
    <p:extLst>
      <p:ext uri="{BB962C8B-B14F-4D97-AF65-F5344CB8AC3E}">
        <p14:creationId xmlns:p14="http://schemas.microsoft.com/office/powerpoint/2010/main" val="3615514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1020"/>
          </a:xfrm>
        </p:spPr>
        <p:txBody>
          <a:bodyPr/>
          <a:lstStyle/>
          <a:p>
            <a:r>
              <a:rPr lang="en-US" b="1" u="sng" dirty="0" smtClean="0"/>
              <a:t>Working</a:t>
            </a:r>
            <a:r>
              <a:rPr lang="en-US" dirty="0" smtClean="0"/>
              <a:t> :-</a:t>
            </a:r>
            <a:endParaRPr lang="en-IN" dirty="0"/>
          </a:p>
        </p:txBody>
      </p:sp>
      <p:sp>
        <p:nvSpPr>
          <p:cNvPr id="3" name="Content Placeholder 2"/>
          <p:cNvSpPr>
            <a:spLocks noGrp="1"/>
          </p:cNvSpPr>
          <p:nvPr>
            <p:ph idx="1"/>
          </p:nvPr>
        </p:nvSpPr>
        <p:spPr/>
        <p:txBody>
          <a:bodyPr/>
          <a:lstStyle/>
          <a:p>
            <a:r>
              <a:rPr lang="en-US" dirty="0"/>
              <a:t>In Selective Repeat ARQ, only the erroneous or lost frames are retransmitted, while correct frames are received and buffered.</a:t>
            </a:r>
            <a:br>
              <a:rPr lang="en-US" dirty="0"/>
            </a:br>
            <a:r>
              <a:rPr lang="en-US" dirty="0"/>
              <a:t> </a:t>
            </a:r>
          </a:p>
          <a:p>
            <a:r>
              <a:rPr lang="en-US" dirty="0"/>
              <a:t>While keeping track of sequence numbers, the receiver buffers the frames in memory and sends </a:t>
            </a:r>
            <a:r>
              <a:rPr lang="en-US" b="1" dirty="0"/>
              <a:t>NACK</a:t>
            </a:r>
            <a:r>
              <a:rPr lang="en-US" dirty="0"/>
              <a:t> (negative acknowledgement) for only the missing or damaged frame.</a:t>
            </a:r>
            <a:br>
              <a:rPr lang="en-US" dirty="0"/>
            </a:br>
            <a:r>
              <a:rPr lang="en-US" dirty="0"/>
              <a:t> </a:t>
            </a:r>
          </a:p>
          <a:p>
            <a:r>
              <a:rPr lang="en-US" dirty="0"/>
              <a:t>The sender will send/retransmit the packet for which NACK (negative acknowledgement) is received.</a:t>
            </a:r>
          </a:p>
        </p:txBody>
      </p:sp>
    </p:spTree>
    <p:extLst>
      <p:ext uri="{BB962C8B-B14F-4D97-AF65-F5344CB8AC3E}">
        <p14:creationId xmlns:p14="http://schemas.microsoft.com/office/powerpoint/2010/main" val="1010037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6327"/>
            <a:ext cx="10515600" cy="979488"/>
          </a:xfrm>
        </p:spPr>
        <p:txBody>
          <a:bodyPr/>
          <a:lstStyle/>
          <a:p>
            <a:r>
              <a:rPr lang="en-US" b="1" u="sng" dirty="0" smtClean="0"/>
              <a:t>Flow-Diagram </a:t>
            </a:r>
            <a:r>
              <a:rPr lang="en-US" dirty="0" smtClean="0"/>
              <a:t>:-</a:t>
            </a:r>
            <a:endParaRPr lang="en-IN" dirty="0"/>
          </a:p>
        </p:txBody>
      </p:sp>
      <p:pic>
        <p:nvPicPr>
          <p:cNvPr id="2050" name="Picture 2" descr="Difference Between Go-Back-N and Selective Repeat Protocol (with Comparison  Chart) - Tech Differenc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4750" y="2296319"/>
            <a:ext cx="4762500"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218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54</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GO-BACK-N &amp; SELECTIVE REPEAT ARQ                                                   -by Hitesh Nautiyal</vt:lpstr>
      <vt:lpstr>Go-Back-N ARQ :-</vt:lpstr>
      <vt:lpstr>Working :-</vt:lpstr>
      <vt:lpstr>Flow-Diagram :-</vt:lpstr>
      <vt:lpstr>Selective Repeat :-</vt:lpstr>
      <vt:lpstr>Working :-</vt:lpstr>
      <vt:lpstr>Flow-Diagram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GO-BACK-N &amp; SELECTIVE REPEAT ARQ                                                   -by Hitesh Nautiyal</dc:title>
  <dc:creator>Microsoft account</dc:creator>
  <cp:lastModifiedBy>Microsoft account</cp:lastModifiedBy>
  <cp:revision>2</cp:revision>
  <dcterms:created xsi:type="dcterms:W3CDTF">2023-08-30T06:08:03Z</dcterms:created>
  <dcterms:modified xsi:type="dcterms:W3CDTF">2023-08-30T06:12:47Z</dcterms:modified>
</cp:coreProperties>
</file>