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8414DEF-7895-4506-A2B9-7DAF5F2FDAD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48F71-1EBE-4889-90AB-27CD0F884323}" type="slidenum">
              <a:rPr lang="en-IN" smtClean="0"/>
              <a:t>‹#›</a:t>
            </a:fld>
            <a:endParaRPr lang="en-IN"/>
          </a:p>
        </p:txBody>
      </p:sp>
    </p:spTree>
    <p:extLst>
      <p:ext uri="{BB962C8B-B14F-4D97-AF65-F5344CB8AC3E}">
        <p14:creationId xmlns:p14="http://schemas.microsoft.com/office/powerpoint/2010/main" val="266733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414DEF-7895-4506-A2B9-7DAF5F2FDAD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48F71-1EBE-4889-90AB-27CD0F884323}" type="slidenum">
              <a:rPr lang="en-IN" smtClean="0"/>
              <a:t>‹#›</a:t>
            </a:fld>
            <a:endParaRPr lang="en-IN"/>
          </a:p>
        </p:txBody>
      </p:sp>
    </p:spTree>
    <p:extLst>
      <p:ext uri="{BB962C8B-B14F-4D97-AF65-F5344CB8AC3E}">
        <p14:creationId xmlns:p14="http://schemas.microsoft.com/office/powerpoint/2010/main" val="75401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414DEF-7895-4506-A2B9-7DAF5F2FDAD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48F71-1EBE-4889-90AB-27CD0F884323}" type="slidenum">
              <a:rPr lang="en-IN" smtClean="0"/>
              <a:t>‹#›</a:t>
            </a:fld>
            <a:endParaRPr lang="en-IN"/>
          </a:p>
        </p:txBody>
      </p:sp>
    </p:spTree>
    <p:extLst>
      <p:ext uri="{BB962C8B-B14F-4D97-AF65-F5344CB8AC3E}">
        <p14:creationId xmlns:p14="http://schemas.microsoft.com/office/powerpoint/2010/main" val="271993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414DEF-7895-4506-A2B9-7DAF5F2FDAD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48F71-1EBE-4889-90AB-27CD0F884323}" type="slidenum">
              <a:rPr lang="en-IN" smtClean="0"/>
              <a:t>‹#›</a:t>
            </a:fld>
            <a:endParaRPr lang="en-IN"/>
          </a:p>
        </p:txBody>
      </p:sp>
    </p:spTree>
    <p:extLst>
      <p:ext uri="{BB962C8B-B14F-4D97-AF65-F5344CB8AC3E}">
        <p14:creationId xmlns:p14="http://schemas.microsoft.com/office/powerpoint/2010/main" val="287239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14DEF-7895-4506-A2B9-7DAF5F2FDAD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48F71-1EBE-4889-90AB-27CD0F884323}" type="slidenum">
              <a:rPr lang="en-IN" smtClean="0"/>
              <a:t>‹#›</a:t>
            </a:fld>
            <a:endParaRPr lang="en-IN"/>
          </a:p>
        </p:txBody>
      </p:sp>
    </p:spTree>
    <p:extLst>
      <p:ext uri="{BB962C8B-B14F-4D97-AF65-F5344CB8AC3E}">
        <p14:creationId xmlns:p14="http://schemas.microsoft.com/office/powerpoint/2010/main" val="223003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8414DEF-7895-4506-A2B9-7DAF5F2FDAD9}"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48F71-1EBE-4889-90AB-27CD0F884323}" type="slidenum">
              <a:rPr lang="en-IN" smtClean="0"/>
              <a:t>‹#›</a:t>
            </a:fld>
            <a:endParaRPr lang="en-IN"/>
          </a:p>
        </p:txBody>
      </p:sp>
    </p:spTree>
    <p:extLst>
      <p:ext uri="{BB962C8B-B14F-4D97-AF65-F5344CB8AC3E}">
        <p14:creationId xmlns:p14="http://schemas.microsoft.com/office/powerpoint/2010/main" val="147831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414DEF-7895-4506-A2B9-7DAF5F2FDAD9}"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48F71-1EBE-4889-90AB-27CD0F884323}" type="slidenum">
              <a:rPr lang="en-IN" smtClean="0"/>
              <a:t>‹#›</a:t>
            </a:fld>
            <a:endParaRPr lang="en-IN"/>
          </a:p>
        </p:txBody>
      </p:sp>
    </p:spTree>
    <p:extLst>
      <p:ext uri="{BB962C8B-B14F-4D97-AF65-F5344CB8AC3E}">
        <p14:creationId xmlns:p14="http://schemas.microsoft.com/office/powerpoint/2010/main" val="310830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8414DEF-7895-4506-A2B9-7DAF5F2FDAD9}"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48F71-1EBE-4889-90AB-27CD0F884323}" type="slidenum">
              <a:rPr lang="en-IN" smtClean="0"/>
              <a:t>‹#›</a:t>
            </a:fld>
            <a:endParaRPr lang="en-IN"/>
          </a:p>
        </p:txBody>
      </p:sp>
    </p:spTree>
    <p:extLst>
      <p:ext uri="{BB962C8B-B14F-4D97-AF65-F5344CB8AC3E}">
        <p14:creationId xmlns:p14="http://schemas.microsoft.com/office/powerpoint/2010/main" val="189082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14DEF-7895-4506-A2B9-7DAF5F2FDAD9}"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48F71-1EBE-4889-90AB-27CD0F884323}" type="slidenum">
              <a:rPr lang="en-IN" smtClean="0"/>
              <a:t>‹#›</a:t>
            </a:fld>
            <a:endParaRPr lang="en-IN"/>
          </a:p>
        </p:txBody>
      </p:sp>
    </p:spTree>
    <p:extLst>
      <p:ext uri="{BB962C8B-B14F-4D97-AF65-F5344CB8AC3E}">
        <p14:creationId xmlns:p14="http://schemas.microsoft.com/office/powerpoint/2010/main" val="183275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14DEF-7895-4506-A2B9-7DAF5F2FDAD9}"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48F71-1EBE-4889-90AB-27CD0F884323}" type="slidenum">
              <a:rPr lang="en-IN" smtClean="0"/>
              <a:t>‹#›</a:t>
            </a:fld>
            <a:endParaRPr lang="en-IN"/>
          </a:p>
        </p:txBody>
      </p:sp>
    </p:spTree>
    <p:extLst>
      <p:ext uri="{BB962C8B-B14F-4D97-AF65-F5344CB8AC3E}">
        <p14:creationId xmlns:p14="http://schemas.microsoft.com/office/powerpoint/2010/main" val="53639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14DEF-7895-4506-A2B9-7DAF5F2FDAD9}"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48F71-1EBE-4889-90AB-27CD0F884323}" type="slidenum">
              <a:rPr lang="en-IN" smtClean="0"/>
              <a:t>‹#›</a:t>
            </a:fld>
            <a:endParaRPr lang="en-IN"/>
          </a:p>
        </p:txBody>
      </p:sp>
    </p:spTree>
    <p:extLst>
      <p:ext uri="{BB962C8B-B14F-4D97-AF65-F5344CB8AC3E}">
        <p14:creationId xmlns:p14="http://schemas.microsoft.com/office/powerpoint/2010/main" val="163014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14DEF-7895-4506-A2B9-7DAF5F2FDAD9}" type="datetimeFigureOut">
              <a:rPr lang="en-IN" smtClean="0"/>
              <a:t>29-08-2023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48F71-1EBE-4889-90AB-27CD0F884323}" type="slidenum">
              <a:rPr lang="en-IN" smtClean="0"/>
              <a:t>‹#›</a:t>
            </a:fld>
            <a:endParaRPr lang="en-IN"/>
          </a:p>
        </p:txBody>
      </p:sp>
    </p:spTree>
    <p:extLst>
      <p:ext uri="{BB962C8B-B14F-4D97-AF65-F5344CB8AC3E}">
        <p14:creationId xmlns:p14="http://schemas.microsoft.com/office/powerpoint/2010/main" val="1448280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45436" cy="5850948"/>
          </a:xfrm>
        </p:spPr>
        <p:txBody>
          <a:bodyPr/>
          <a:lstStyle/>
          <a:p>
            <a:r>
              <a:rPr lang="en-US" sz="4800" b="1" dirty="0" smtClean="0">
                <a:solidFill>
                  <a:srgbClr val="FF0000"/>
                </a:solidFill>
              </a:rPr>
              <a:t>NOISY CHANNEL-STOP AND WAIT ARQ</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271909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u="sng" dirty="0" smtClean="0"/>
              <a:t>Stop-and-Wait Automatic Repeat Request</a:t>
            </a:r>
            <a:r>
              <a:rPr lang="en-US" dirty="0" smtClean="0"/>
              <a:t>:-</a:t>
            </a:r>
            <a:endParaRPr lang="en-IN" dirty="0"/>
          </a:p>
        </p:txBody>
      </p:sp>
      <p:sp>
        <p:nvSpPr>
          <p:cNvPr id="3" name="Content Placeholder 2"/>
          <p:cNvSpPr>
            <a:spLocks noGrp="1"/>
          </p:cNvSpPr>
          <p:nvPr>
            <p:ph idx="1"/>
          </p:nvPr>
        </p:nvSpPr>
        <p:spPr>
          <a:xfrm>
            <a:off x="838200" y="1237673"/>
            <a:ext cx="10515600" cy="4939290"/>
          </a:xfrm>
        </p:spPr>
        <p:txBody>
          <a:bodyPr>
            <a:normAutofit fontScale="77500" lnSpcReduction="20000"/>
          </a:bodyPr>
          <a:lstStyle/>
          <a:p>
            <a:r>
              <a:rPr lang="en-US" dirty="0"/>
              <a:t>In a noisy communication channel, if a frame is damaged in transit, the receiver hardware will detect this when it computes the checksum.</a:t>
            </a:r>
          </a:p>
          <a:p>
            <a:r>
              <a:rPr lang="en-US" dirty="0"/>
              <a:t>If a damaged frame is received, it will be discarded and transmitter will retransmit the same frame after receiving a proper acknowledgement.</a:t>
            </a:r>
          </a:p>
          <a:p>
            <a:r>
              <a:rPr lang="en-US" dirty="0"/>
              <a:t>If the acknowledgement frame gets lost and data link layer on 'A' eventually times out. Not having received an ACK, it assumes that its data frame was lost or damaged and sends the frame containing packet 1 again. This duplicate frame also arrives at data link layer on 'B', thus part of file will be duplicated and protocol is said to be failed.</a:t>
            </a:r>
          </a:p>
          <a:p>
            <a:r>
              <a:rPr lang="en-US" dirty="0"/>
              <a:t>A typical approach to solve this problem is the provision of a sequence number in the header of the message.</a:t>
            </a:r>
          </a:p>
          <a:p>
            <a:r>
              <a:rPr lang="en-US" dirty="0"/>
              <a:t>The receiver can then check the sequence number determine if the message is a duplicate since only message is transmitted at any time.</a:t>
            </a:r>
          </a:p>
          <a:p>
            <a:r>
              <a:rPr lang="en-US" dirty="0"/>
              <a:t>The sending and receiving station needs only 1-bit alternating sequence of '0' or '1' to maintain the relationship of the transmitted message and its ACK/ NAK.</a:t>
            </a:r>
          </a:p>
          <a:p>
            <a:r>
              <a:rPr lang="en-US" dirty="0"/>
              <a:t>A modulo-2 numbering scheme is used where the frames are alternatively label  with '0' or '1' and positive acknowledgements are of the form ACK 0 and ACK 1.</a:t>
            </a:r>
          </a:p>
        </p:txBody>
      </p:sp>
    </p:spTree>
    <p:extLst>
      <p:ext uri="{BB962C8B-B14F-4D97-AF65-F5344CB8AC3E}">
        <p14:creationId xmlns:p14="http://schemas.microsoft.com/office/powerpoint/2010/main" val="236781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en-US" b="1" u="sng" dirty="0" smtClean="0"/>
              <a:t>Sequence Number </a:t>
            </a:r>
            <a:r>
              <a:rPr lang="en-US" dirty="0" smtClean="0"/>
              <a:t>:-</a:t>
            </a:r>
            <a:endParaRPr lang="en-IN" dirty="0"/>
          </a:p>
        </p:txBody>
      </p:sp>
      <p:sp>
        <p:nvSpPr>
          <p:cNvPr id="3" name="Content Placeholder 2"/>
          <p:cNvSpPr>
            <a:spLocks noGrp="1"/>
          </p:cNvSpPr>
          <p:nvPr>
            <p:ph idx="1"/>
          </p:nvPr>
        </p:nvSpPr>
        <p:spPr>
          <a:xfrm>
            <a:off x="838200" y="1339273"/>
            <a:ext cx="10515600" cy="4837690"/>
          </a:xfrm>
        </p:spPr>
        <p:txBody>
          <a:bodyPr/>
          <a:lstStyle/>
          <a:p>
            <a:r>
              <a:rPr lang="en-US" dirty="0"/>
              <a:t>The protocol specifies that frames need to be numbered. This is done by using sequence number. A field is added to the  data frame to hold the sequence number of that frame.</a:t>
            </a:r>
          </a:p>
          <a:p>
            <a:r>
              <a:rPr lang="en-US" dirty="0"/>
              <a:t>The sequence numbers are based on modulo-2 arithmetic.</a:t>
            </a:r>
          </a:p>
          <a:p>
            <a:r>
              <a:rPr lang="en-US" dirty="0"/>
              <a:t>Stop-and-wait ARQ is the simplest mechanism for error and flow control</a:t>
            </a:r>
            <a:r>
              <a:rPr lang="en-US" dirty="0" smtClean="0"/>
              <a:t>.</a:t>
            </a:r>
          </a:p>
          <a:p>
            <a:pPr marL="0" indent="0">
              <a:buNone/>
            </a:pPr>
            <a:endParaRPr lang="en-US" dirty="0"/>
          </a:p>
        </p:txBody>
      </p:sp>
    </p:spTree>
    <p:extLst>
      <p:ext uri="{BB962C8B-B14F-4D97-AF65-F5344CB8AC3E}">
        <p14:creationId xmlns:p14="http://schemas.microsoft.com/office/powerpoint/2010/main" val="142348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u="sng" dirty="0" smtClean="0"/>
              <a:t>Flow-diagram of Stop-and-Wait ARQ </a:t>
            </a:r>
            <a:r>
              <a:rPr lang="en-US" dirty="0" smtClean="0"/>
              <a:t>:-</a:t>
            </a:r>
            <a:endParaRPr lang="en-IN" dirty="0"/>
          </a:p>
        </p:txBody>
      </p:sp>
      <p:pic>
        <p:nvPicPr>
          <p:cNvPr id="1026" name="Picture 2" descr="Stop and Wait ARQ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3636" y="1825625"/>
            <a:ext cx="57080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630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NOISY CHANNEL-STOP AND WAIT ARQ                                               -by Hitesh Nautiyal</vt:lpstr>
      <vt:lpstr>Stop-and-Wait Automatic Repeat Request:-</vt:lpstr>
      <vt:lpstr>Sequence Number :-</vt:lpstr>
      <vt:lpstr>Flow-diagram of Stop-and-Wait ARQ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NOISY CHANNEL-STOP AND WAIT ARQ                                               -by Hitesh Nautiyal</dc:title>
  <dc:creator>Microsoft account</dc:creator>
  <cp:lastModifiedBy>Microsoft account</cp:lastModifiedBy>
  <cp:revision>1</cp:revision>
  <dcterms:created xsi:type="dcterms:W3CDTF">2023-08-29T08:59:45Z</dcterms:created>
  <dcterms:modified xsi:type="dcterms:W3CDTF">2023-08-29T08:59:55Z</dcterms:modified>
</cp:coreProperties>
</file>