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BF1E2E-30FC-49F9-960A-6E6FC44F3F74}"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33145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BF1E2E-30FC-49F9-960A-6E6FC44F3F74}"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84220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BF1E2E-30FC-49F9-960A-6E6FC44F3F74}"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165238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BF1E2E-30FC-49F9-960A-6E6FC44F3F74}"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31177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F1E2E-30FC-49F9-960A-6E6FC44F3F74}"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13135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BF1E2E-30FC-49F9-960A-6E6FC44F3F74}"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344840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BF1E2E-30FC-49F9-960A-6E6FC44F3F74}" type="datetimeFigureOut">
              <a:rPr lang="en-IN" smtClean="0"/>
              <a:t>28-08-2023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181187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BF1E2E-30FC-49F9-960A-6E6FC44F3F74}" type="datetimeFigureOut">
              <a:rPr lang="en-IN" smtClean="0"/>
              <a:t>28-08-2023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264251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F1E2E-30FC-49F9-960A-6E6FC44F3F74}" type="datetimeFigureOut">
              <a:rPr lang="en-IN" smtClean="0"/>
              <a:t>28-08-2023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182610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F1E2E-30FC-49F9-960A-6E6FC44F3F74}"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28891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F1E2E-30FC-49F9-960A-6E6FC44F3F74}"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98DFB-EB94-4246-A31F-05E54A38E88F}" type="slidenum">
              <a:rPr lang="en-IN" smtClean="0"/>
              <a:t>‹#›</a:t>
            </a:fld>
            <a:endParaRPr lang="en-IN"/>
          </a:p>
        </p:txBody>
      </p:sp>
    </p:spTree>
    <p:extLst>
      <p:ext uri="{BB962C8B-B14F-4D97-AF65-F5344CB8AC3E}">
        <p14:creationId xmlns:p14="http://schemas.microsoft.com/office/powerpoint/2010/main" val="82958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F1E2E-30FC-49F9-960A-6E6FC44F3F74}" type="datetimeFigureOut">
              <a:rPr lang="en-IN" smtClean="0"/>
              <a:t>28-08-2023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98DFB-EB94-4246-A31F-05E54A38E88F}" type="slidenum">
              <a:rPr lang="en-IN" smtClean="0"/>
              <a:t>‹#›</a:t>
            </a:fld>
            <a:endParaRPr lang="en-IN"/>
          </a:p>
        </p:txBody>
      </p:sp>
    </p:spTree>
    <p:extLst>
      <p:ext uri="{BB962C8B-B14F-4D97-AF65-F5344CB8AC3E}">
        <p14:creationId xmlns:p14="http://schemas.microsoft.com/office/powerpoint/2010/main" val="4053579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97655" cy="6017202"/>
          </a:xfrm>
        </p:spPr>
        <p:txBody>
          <a:bodyPr/>
          <a:lstStyle/>
          <a:p>
            <a:r>
              <a:rPr lang="en-US" sz="6000" b="1" dirty="0" smtClean="0">
                <a:solidFill>
                  <a:srgbClr val="FF0000"/>
                </a:solidFill>
              </a:rPr>
              <a:t>NOISELESS CHANNEL</a:t>
            </a:r>
            <a:br>
              <a:rPr lang="en-US" sz="6000" b="1" dirty="0" smtClean="0">
                <a:solidFill>
                  <a:srgbClr val="FF0000"/>
                </a:solidFill>
              </a:rPr>
            </a:br>
            <a:r>
              <a:rPr lang="en-US" sz="6000" b="1" dirty="0" smtClean="0">
                <a:solidFill>
                  <a:srgbClr val="FF0000"/>
                </a:solidFill>
              </a:rPr>
              <a:t>                               </a:t>
            </a:r>
            <a:r>
              <a:rPr lang="en-US" b="1" dirty="0" smtClean="0"/>
              <a:t>-by Hitesh Nautiyal</a:t>
            </a:r>
            <a:endParaRPr lang="en-IN" b="1" dirty="0"/>
          </a:p>
        </p:txBody>
      </p:sp>
    </p:spTree>
    <p:extLst>
      <p:ext uri="{BB962C8B-B14F-4D97-AF65-F5344CB8AC3E}">
        <p14:creationId xmlns:p14="http://schemas.microsoft.com/office/powerpoint/2010/main" val="55235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1857"/>
          </a:xfrm>
        </p:spPr>
        <p:txBody>
          <a:bodyPr/>
          <a:lstStyle/>
          <a:p>
            <a:r>
              <a:rPr lang="en-US" b="1" u="sng" dirty="0" smtClean="0"/>
              <a:t>Definition</a:t>
            </a:r>
            <a:r>
              <a:rPr lang="en-US" dirty="0" smtClean="0"/>
              <a:t>:-</a:t>
            </a:r>
            <a:endParaRPr lang="en-IN" dirty="0"/>
          </a:p>
        </p:txBody>
      </p:sp>
      <p:sp>
        <p:nvSpPr>
          <p:cNvPr id="3" name="Content Placeholder 2"/>
          <p:cNvSpPr>
            <a:spLocks noGrp="1"/>
          </p:cNvSpPr>
          <p:nvPr>
            <p:ph idx="1"/>
          </p:nvPr>
        </p:nvSpPr>
        <p:spPr>
          <a:xfrm>
            <a:off x="838200" y="1366982"/>
            <a:ext cx="10515600" cy="4809981"/>
          </a:xfrm>
        </p:spPr>
        <p:txBody>
          <a:bodyPr/>
          <a:lstStyle/>
          <a:p>
            <a:r>
              <a:rPr lang="en-US" dirty="0"/>
              <a:t>An ideal channel in which no frames are lost, duplicated or corrupted is regarded as Noiseless Channel</a:t>
            </a:r>
            <a:r>
              <a:rPr lang="en-US" dirty="0" smtClean="0"/>
              <a:t>.</a:t>
            </a:r>
          </a:p>
          <a:p>
            <a:r>
              <a:rPr lang="en-US" dirty="0"/>
              <a:t>A noiseless channel is a communication system in which the signal transmitted from the sender to the receiver is free from any unwanted background noise or interference.</a:t>
            </a:r>
            <a:endParaRPr lang="en-IN" dirty="0"/>
          </a:p>
        </p:txBody>
      </p:sp>
    </p:spTree>
    <p:extLst>
      <p:ext uri="{BB962C8B-B14F-4D97-AF65-F5344CB8AC3E}">
        <p14:creationId xmlns:p14="http://schemas.microsoft.com/office/powerpoint/2010/main" val="297888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257"/>
          </a:xfrm>
        </p:spPr>
        <p:txBody>
          <a:bodyPr/>
          <a:lstStyle/>
          <a:p>
            <a:r>
              <a:rPr lang="en-US" b="1" u="sng" dirty="0" smtClean="0"/>
              <a:t>Simplest Protocol </a:t>
            </a:r>
            <a:r>
              <a:rPr lang="en-US" dirty="0" smtClean="0"/>
              <a:t>:-</a:t>
            </a:r>
            <a:endParaRPr lang="en-IN" dirty="0"/>
          </a:p>
        </p:txBody>
      </p:sp>
      <p:sp>
        <p:nvSpPr>
          <p:cNvPr id="3" name="Content Placeholder 2"/>
          <p:cNvSpPr>
            <a:spLocks noGrp="1"/>
          </p:cNvSpPr>
          <p:nvPr>
            <p:ph idx="1"/>
          </p:nvPr>
        </p:nvSpPr>
        <p:spPr>
          <a:xfrm>
            <a:off x="838200" y="1265382"/>
            <a:ext cx="10515600" cy="4911581"/>
          </a:xfrm>
        </p:spPr>
        <p:txBody>
          <a:bodyPr/>
          <a:lstStyle/>
          <a:p>
            <a:r>
              <a:rPr lang="en-US" dirty="0"/>
              <a:t>In simplest protocol, there is no flow control and error control mechanism. It is a unidirectional protocol in which data frames travel in only one direction (from sender to receiver).</a:t>
            </a:r>
          </a:p>
          <a:p>
            <a:r>
              <a:rPr lang="en-US" dirty="0"/>
              <a:t>Also, the receiver can immediately handle any received frame with a processing time that is small enough to be negligible.</a:t>
            </a:r>
          </a:p>
          <a:p>
            <a:r>
              <a:rPr lang="en-US" dirty="0"/>
              <a:t>The protocol consists of two distinct procedures :a sender and receiver. The  sender runs in the data link layer of the source machine and the receiver runs in the data link layer of the destination machine. No sequence number or acknowledgements are used here.</a:t>
            </a:r>
          </a:p>
        </p:txBody>
      </p:sp>
    </p:spTree>
    <p:extLst>
      <p:ext uri="{BB962C8B-B14F-4D97-AF65-F5344CB8AC3E}">
        <p14:creationId xmlns:p14="http://schemas.microsoft.com/office/powerpoint/2010/main" val="184389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966"/>
          </a:xfrm>
        </p:spPr>
        <p:txBody>
          <a:bodyPr/>
          <a:lstStyle/>
          <a:p>
            <a:r>
              <a:rPr lang="en-US" b="1" u="sng" dirty="0" smtClean="0"/>
              <a:t>Flow Diagram of Simplest Protocol </a:t>
            </a:r>
            <a:r>
              <a:rPr lang="en-US" dirty="0" smtClean="0"/>
              <a:t>:-</a:t>
            </a:r>
            <a:endParaRPr lang="en-IN" dirty="0"/>
          </a:p>
        </p:txBody>
      </p:sp>
      <p:pic>
        <p:nvPicPr>
          <p:cNvPr id="1026" name="Picture 2" descr="Simplest Protocol - Studytonigh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7050" y="2111375"/>
            <a:ext cx="605790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38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966"/>
          </a:xfrm>
        </p:spPr>
        <p:txBody>
          <a:bodyPr/>
          <a:lstStyle/>
          <a:p>
            <a:r>
              <a:rPr lang="en-US" b="1" u="sng" dirty="0" smtClean="0"/>
              <a:t>Stop and Wait Protocol </a:t>
            </a:r>
            <a:r>
              <a:rPr lang="en-US" dirty="0" smtClean="0"/>
              <a:t>:-</a:t>
            </a:r>
            <a:endParaRPr lang="en-IN" dirty="0"/>
          </a:p>
        </p:txBody>
      </p:sp>
      <p:sp>
        <p:nvSpPr>
          <p:cNvPr id="3" name="Content Placeholder 2"/>
          <p:cNvSpPr>
            <a:spLocks noGrp="1"/>
          </p:cNvSpPr>
          <p:nvPr>
            <p:ph idx="1"/>
          </p:nvPr>
        </p:nvSpPr>
        <p:spPr>
          <a:xfrm>
            <a:off x="838200" y="1293092"/>
            <a:ext cx="10515600" cy="4883871"/>
          </a:xfrm>
        </p:spPr>
        <p:txBody>
          <a:bodyPr>
            <a:normAutofit fontScale="85000" lnSpcReduction="20000"/>
          </a:bodyPr>
          <a:lstStyle/>
          <a:p>
            <a:r>
              <a:rPr lang="en-US" dirty="0"/>
              <a:t>The simplest retransmission protocol is stop-and-wait.</a:t>
            </a:r>
          </a:p>
          <a:p>
            <a:r>
              <a:rPr lang="en-US" dirty="0"/>
              <a:t>Transmitter (Station A) sends a frame over the communication line and then waits for a positive or negative acknowledgement from the receiver (station B).</a:t>
            </a:r>
          </a:p>
          <a:p>
            <a:r>
              <a:rPr lang="en-US" dirty="0"/>
              <a:t>If no error occurs in the transmission, station B sends a positive acknowledgement (ACK) to station A.</a:t>
            </a:r>
          </a:p>
          <a:p>
            <a:r>
              <a:rPr lang="en-US" dirty="0"/>
              <a:t>Now, the transmitter starts to send the next frame. If frame is received at station B with errors, then a negative acknowledgement(NAK) is sent to station A. In this case, station 'A' must retransmit the old packet in a new frame.</a:t>
            </a:r>
          </a:p>
          <a:p>
            <a:r>
              <a:rPr lang="en-US" dirty="0"/>
              <a:t>There is also a possibility that the information frames or ACKs may get lost.</a:t>
            </a:r>
          </a:p>
          <a:p>
            <a:r>
              <a:rPr lang="en-US" dirty="0"/>
              <a:t>Then, the sender is equipped with a timer. If no recognizable acknowledgement is received when the timer expires at the end of time out interval,  the same frame is sent again.</a:t>
            </a:r>
          </a:p>
          <a:p>
            <a:r>
              <a:rPr lang="en-US" dirty="0"/>
              <a:t>The sender which sends one frame and then waits for an acknowledgement before process is known as </a:t>
            </a:r>
            <a:r>
              <a:rPr lang="en-US" b="1" dirty="0"/>
              <a:t>stop and wait.</a:t>
            </a:r>
            <a:endParaRPr lang="en-US" dirty="0"/>
          </a:p>
        </p:txBody>
      </p:sp>
    </p:spTree>
    <p:extLst>
      <p:ext uri="{BB962C8B-B14F-4D97-AF65-F5344CB8AC3E}">
        <p14:creationId xmlns:p14="http://schemas.microsoft.com/office/powerpoint/2010/main" val="1132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u="sng" dirty="0" smtClean="0"/>
              <a:t>Flow Diagram of Stop and Wait Protocol </a:t>
            </a:r>
            <a:r>
              <a:rPr lang="en-US" dirty="0" smtClean="0"/>
              <a:t>:-</a:t>
            </a:r>
            <a:endParaRPr lang="en-IN" dirty="0"/>
          </a:p>
        </p:txBody>
      </p:sp>
      <p:pic>
        <p:nvPicPr>
          <p:cNvPr id="2050" name="Picture 2" descr="Noiseless and Noise Channel Protocols – CodeFore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5858" y="1301750"/>
            <a:ext cx="6500284" cy="487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737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291</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NOISELESS CHANNEL                                -by Hitesh Nautiyal</vt:lpstr>
      <vt:lpstr>Definition:-</vt:lpstr>
      <vt:lpstr>Simplest Protocol :-</vt:lpstr>
      <vt:lpstr>Flow Diagram of Simplest Protocol :-</vt:lpstr>
      <vt:lpstr>Stop and Wait Protocol :-</vt:lpstr>
      <vt:lpstr>Flow Diagram of Stop and Wait Protocol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NOISELESS CHANNEL                                -by Hitesh Nautiyal</dc:title>
  <dc:creator>Microsoft account</dc:creator>
  <cp:lastModifiedBy>Microsoft account</cp:lastModifiedBy>
  <cp:revision>2</cp:revision>
  <dcterms:created xsi:type="dcterms:W3CDTF">2023-08-28T13:25:41Z</dcterms:created>
  <dcterms:modified xsi:type="dcterms:W3CDTF">2023-08-28T13:28:02Z</dcterms:modified>
</cp:coreProperties>
</file>