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0FD96C6-57D1-4C10-B206-DA24A778D3E9}"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CEC5E-DBEB-4F33-B7FD-82EF0D01B586}" type="slidenum">
              <a:rPr lang="en-IN" smtClean="0"/>
              <a:t>‹#›</a:t>
            </a:fld>
            <a:endParaRPr lang="en-IN"/>
          </a:p>
        </p:txBody>
      </p:sp>
    </p:spTree>
    <p:extLst>
      <p:ext uri="{BB962C8B-B14F-4D97-AF65-F5344CB8AC3E}">
        <p14:creationId xmlns:p14="http://schemas.microsoft.com/office/powerpoint/2010/main" val="333604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FD96C6-57D1-4C10-B206-DA24A778D3E9}"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CEC5E-DBEB-4F33-B7FD-82EF0D01B586}" type="slidenum">
              <a:rPr lang="en-IN" smtClean="0"/>
              <a:t>‹#›</a:t>
            </a:fld>
            <a:endParaRPr lang="en-IN"/>
          </a:p>
        </p:txBody>
      </p:sp>
    </p:spTree>
    <p:extLst>
      <p:ext uri="{BB962C8B-B14F-4D97-AF65-F5344CB8AC3E}">
        <p14:creationId xmlns:p14="http://schemas.microsoft.com/office/powerpoint/2010/main" val="22834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FD96C6-57D1-4C10-B206-DA24A778D3E9}"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CEC5E-DBEB-4F33-B7FD-82EF0D01B586}" type="slidenum">
              <a:rPr lang="en-IN" smtClean="0"/>
              <a:t>‹#›</a:t>
            </a:fld>
            <a:endParaRPr lang="en-IN"/>
          </a:p>
        </p:txBody>
      </p:sp>
    </p:spTree>
    <p:extLst>
      <p:ext uri="{BB962C8B-B14F-4D97-AF65-F5344CB8AC3E}">
        <p14:creationId xmlns:p14="http://schemas.microsoft.com/office/powerpoint/2010/main" val="39030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FD96C6-57D1-4C10-B206-DA24A778D3E9}"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CEC5E-DBEB-4F33-B7FD-82EF0D01B586}" type="slidenum">
              <a:rPr lang="en-IN" smtClean="0"/>
              <a:t>‹#›</a:t>
            </a:fld>
            <a:endParaRPr lang="en-IN"/>
          </a:p>
        </p:txBody>
      </p:sp>
    </p:spTree>
    <p:extLst>
      <p:ext uri="{BB962C8B-B14F-4D97-AF65-F5344CB8AC3E}">
        <p14:creationId xmlns:p14="http://schemas.microsoft.com/office/powerpoint/2010/main" val="27257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D96C6-57D1-4C10-B206-DA24A778D3E9}" type="datetimeFigureOut">
              <a:rPr lang="en-IN" smtClean="0"/>
              <a:t>11-09-2023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CCEC5E-DBEB-4F33-B7FD-82EF0D01B586}" type="slidenum">
              <a:rPr lang="en-IN" smtClean="0"/>
              <a:t>‹#›</a:t>
            </a:fld>
            <a:endParaRPr lang="en-IN"/>
          </a:p>
        </p:txBody>
      </p:sp>
    </p:spTree>
    <p:extLst>
      <p:ext uri="{BB962C8B-B14F-4D97-AF65-F5344CB8AC3E}">
        <p14:creationId xmlns:p14="http://schemas.microsoft.com/office/powerpoint/2010/main" val="26945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FD96C6-57D1-4C10-B206-DA24A778D3E9}"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CEC5E-DBEB-4F33-B7FD-82EF0D01B586}" type="slidenum">
              <a:rPr lang="en-IN" smtClean="0"/>
              <a:t>‹#›</a:t>
            </a:fld>
            <a:endParaRPr lang="en-IN"/>
          </a:p>
        </p:txBody>
      </p:sp>
    </p:spTree>
    <p:extLst>
      <p:ext uri="{BB962C8B-B14F-4D97-AF65-F5344CB8AC3E}">
        <p14:creationId xmlns:p14="http://schemas.microsoft.com/office/powerpoint/2010/main" val="2082507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FD96C6-57D1-4C10-B206-DA24A778D3E9}" type="datetimeFigureOut">
              <a:rPr lang="en-IN" smtClean="0"/>
              <a:t>11-09-2023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CCEC5E-DBEB-4F33-B7FD-82EF0D01B586}" type="slidenum">
              <a:rPr lang="en-IN" smtClean="0"/>
              <a:t>‹#›</a:t>
            </a:fld>
            <a:endParaRPr lang="en-IN"/>
          </a:p>
        </p:txBody>
      </p:sp>
    </p:spTree>
    <p:extLst>
      <p:ext uri="{BB962C8B-B14F-4D97-AF65-F5344CB8AC3E}">
        <p14:creationId xmlns:p14="http://schemas.microsoft.com/office/powerpoint/2010/main" val="297791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0FD96C6-57D1-4C10-B206-DA24A778D3E9}" type="datetimeFigureOut">
              <a:rPr lang="en-IN" smtClean="0"/>
              <a:t>11-09-2023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CCEC5E-DBEB-4F33-B7FD-82EF0D01B586}" type="slidenum">
              <a:rPr lang="en-IN" smtClean="0"/>
              <a:t>‹#›</a:t>
            </a:fld>
            <a:endParaRPr lang="en-IN"/>
          </a:p>
        </p:txBody>
      </p:sp>
    </p:spTree>
    <p:extLst>
      <p:ext uri="{BB962C8B-B14F-4D97-AF65-F5344CB8AC3E}">
        <p14:creationId xmlns:p14="http://schemas.microsoft.com/office/powerpoint/2010/main" val="3309566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D96C6-57D1-4C10-B206-DA24A778D3E9}" type="datetimeFigureOut">
              <a:rPr lang="en-IN" smtClean="0"/>
              <a:t>11-09-2023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CCEC5E-DBEB-4F33-B7FD-82EF0D01B586}" type="slidenum">
              <a:rPr lang="en-IN" smtClean="0"/>
              <a:t>‹#›</a:t>
            </a:fld>
            <a:endParaRPr lang="en-IN"/>
          </a:p>
        </p:txBody>
      </p:sp>
    </p:spTree>
    <p:extLst>
      <p:ext uri="{BB962C8B-B14F-4D97-AF65-F5344CB8AC3E}">
        <p14:creationId xmlns:p14="http://schemas.microsoft.com/office/powerpoint/2010/main" val="455818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D96C6-57D1-4C10-B206-DA24A778D3E9}"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CEC5E-DBEB-4F33-B7FD-82EF0D01B586}" type="slidenum">
              <a:rPr lang="en-IN" smtClean="0"/>
              <a:t>‹#›</a:t>
            </a:fld>
            <a:endParaRPr lang="en-IN"/>
          </a:p>
        </p:txBody>
      </p:sp>
    </p:spTree>
    <p:extLst>
      <p:ext uri="{BB962C8B-B14F-4D97-AF65-F5344CB8AC3E}">
        <p14:creationId xmlns:p14="http://schemas.microsoft.com/office/powerpoint/2010/main" val="395524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D96C6-57D1-4C10-B206-DA24A778D3E9}" type="datetimeFigureOut">
              <a:rPr lang="en-IN" smtClean="0"/>
              <a:t>11-09-2023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CCEC5E-DBEB-4F33-B7FD-82EF0D01B586}" type="slidenum">
              <a:rPr lang="en-IN" smtClean="0"/>
              <a:t>‹#›</a:t>
            </a:fld>
            <a:endParaRPr lang="en-IN"/>
          </a:p>
        </p:txBody>
      </p:sp>
    </p:spTree>
    <p:extLst>
      <p:ext uri="{BB962C8B-B14F-4D97-AF65-F5344CB8AC3E}">
        <p14:creationId xmlns:p14="http://schemas.microsoft.com/office/powerpoint/2010/main" val="55390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D96C6-57D1-4C10-B206-DA24A778D3E9}" type="datetimeFigureOut">
              <a:rPr lang="en-IN" smtClean="0"/>
              <a:t>11-09-2023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CEC5E-DBEB-4F33-B7FD-82EF0D01B586}" type="slidenum">
              <a:rPr lang="en-IN" smtClean="0"/>
              <a:t>‹#›</a:t>
            </a:fld>
            <a:endParaRPr lang="en-IN"/>
          </a:p>
        </p:txBody>
      </p:sp>
    </p:spTree>
    <p:extLst>
      <p:ext uri="{BB962C8B-B14F-4D97-AF65-F5344CB8AC3E}">
        <p14:creationId xmlns:p14="http://schemas.microsoft.com/office/powerpoint/2010/main" val="393013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42236" cy="5934075"/>
          </a:xfrm>
        </p:spPr>
        <p:txBody>
          <a:bodyPr/>
          <a:lstStyle/>
          <a:p>
            <a:r>
              <a:rPr lang="en-US" sz="7200" dirty="0" smtClean="0">
                <a:solidFill>
                  <a:srgbClr val="FF0000"/>
                </a:solidFill>
              </a:rPr>
              <a:t>SUBNETTING </a:t>
            </a:r>
            <a:r>
              <a:rPr lang="en-US" dirty="0" smtClean="0"/>
              <a:t/>
            </a:r>
            <a:br>
              <a:rPr lang="en-US" dirty="0" smtClean="0"/>
            </a:br>
            <a:r>
              <a:rPr lang="en-US" dirty="0" smtClean="0"/>
              <a:t>                                          </a:t>
            </a:r>
            <a:r>
              <a:rPr lang="en-US" b="1" dirty="0" smtClean="0"/>
              <a:t>-by Hitesh Nautiyal</a:t>
            </a:r>
            <a:endParaRPr lang="en-IN" b="1" dirty="0"/>
          </a:p>
        </p:txBody>
      </p:sp>
    </p:spTree>
    <p:extLst>
      <p:ext uri="{BB962C8B-B14F-4D97-AF65-F5344CB8AC3E}">
        <p14:creationId xmlns:p14="http://schemas.microsoft.com/office/powerpoint/2010/main" val="266316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lstStyle/>
          <a:p>
            <a:r>
              <a:rPr lang="en-US" b="1" u="sng" dirty="0" smtClean="0"/>
              <a:t>Subnetting</a:t>
            </a:r>
            <a:r>
              <a:rPr lang="en-US" dirty="0" smtClean="0"/>
              <a:t> :-</a:t>
            </a:r>
            <a:endParaRPr lang="en-IN" dirty="0"/>
          </a:p>
        </p:txBody>
      </p:sp>
      <p:sp>
        <p:nvSpPr>
          <p:cNvPr id="3" name="Content Placeholder 2"/>
          <p:cNvSpPr>
            <a:spLocks noGrp="1"/>
          </p:cNvSpPr>
          <p:nvPr>
            <p:ph idx="1"/>
          </p:nvPr>
        </p:nvSpPr>
        <p:spPr>
          <a:xfrm>
            <a:off x="838200" y="1403927"/>
            <a:ext cx="10515600" cy="4773036"/>
          </a:xfrm>
        </p:spPr>
        <p:txBody>
          <a:bodyPr/>
          <a:lstStyle/>
          <a:p>
            <a:r>
              <a:rPr lang="en-US" dirty="0"/>
              <a:t>Subnetting is a method of dividing a single physical network into logical sub-networks (subnets). Subnetting allows a business to expand its network without requiring a new network number from its Internet service provider. Subnetting helps to reduce the network traffic and also conceals network complexity. Subnetting is necessary when a single network number must be assigned to several portions of a local area network (LAN</a:t>
            </a:r>
            <a:r>
              <a:rPr lang="en-US" dirty="0" smtClean="0"/>
              <a:t>).</a:t>
            </a:r>
          </a:p>
          <a:p>
            <a:pPr marL="0" indent="0">
              <a:buNone/>
            </a:pPr>
            <a:endParaRPr lang="en-IN" dirty="0"/>
          </a:p>
        </p:txBody>
      </p:sp>
    </p:spTree>
    <p:extLst>
      <p:ext uri="{BB962C8B-B14F-4D97-AF65-F5344CB8AC3E}">
        <p14:creationId xmlns:p14="http://schemas.microsoft.com/office/powerpoint/2010/main" val="167024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457"/>
          </a:xfrm>
        </p:spPr>
        <p:txBody>
          <a:bodyPr/>
          <a:lstStyle/>
          <a:p>
            <a:r>
              <a:rPr lang="en-US" b="1" u="sng" dirty="0" smtClean="0"/>
              <a:t>Use of Subnetting </a:t>
            </a:r>
            <a:r>
              <a:rPr lang="en-US" dirty="0" smtClean="0"/>
              <a:t>:-</a:t>
            </a:r>
            <a:endParaRPr lang="en-IN" dirty="0"/>
          </a:p>
        </p:txBody>
      </p:sp>
      <p:sp>
        <p:nvSpPr>
          <p:cNvPr id="3" name="Content Placeholder 2"/>
          <p:cNvSpPr>
            <a:spLocks noGrp="1"/>
          </p:cNvSpPr>
          <p:nvPr>
            <p:ph idx="1"/>
          </p:nvPr>
        </p:nvSpPr>
        <p:spPr>
          <a:xfrm>
            <a:off x="838200" y="1385454"/>
            <a:ext cx="10515600" cy="5061527"/>
          </a:xfrm>
        </p:spPr>
        <p:txBody>
          <a:bodyPr>
            <a:normAutofit fontScale="70000" lnSpcReduction="20000"/>
          </a:bodyPr>
          <a:lstStyle/>
          <a:p>
            <a:r>
              <a:rPr lang="en-US" b="1" dirty="0"/>
              <a:t>Reallocating IP Addresses</a:t>
            </a:r>
            <a:r>
              <a:rPr lang="en-US" dirty="0"/>
              <a:t>:- A limited number of host allocations are available for each class; for example, networks with more than 254 devices require a Class B allocation. Suppose a network administrator works with a Class B or C network and needs to allocate 150 hosts across three physical networks in three different cities. In that case, they must either request more address blocks for each network or divide the network into subnets that allow administrators to use one block of addresses across multiple physical networks.</a:t>
            </a:r>
          </a:p>
          <a:p>
            <a:r>
              <a:rPr lang="en-US" b="1" dirty="0"/>
              <a:t>Improves Network Speed</a:t>
            </a:r>
            <a:r>
              <a:rPr lang="en-US" dirty="0"/>
              <a:t>:- Subnetting divides the large network into small subnets, and the purpose of these subnets is to divide a huge network into a collection of smaller, interconnected networks to reduce traffic. Subnets eliminate the need for traffic to pass through extraneous routs, resulting in faster network speeds.</a:t>
            </a:r>
          </a:p>
          <a:p>
            <a:r>
              <a:rPr lang="en-US" b="1" dirty="0"/>
              <a:t>Improving Network Security</a:t>
            </a:r>
            <a:r>
              <a:rPr lang="en-US" dirty="0"/>
              <a:t>:- Subnetting helps network administrators to reduce network-wide threats by quarantining compromised areas of the network and making it more complex for trespassers to travel throughout an organization's network.</a:t>
            </a:r>
          </a:p>
          <a:p>
            <a:r>
              <a:rPr lang="en-US" b="1" dirty="0"/>
              <a:t>Reliving Network Congestion</a:t>
            </a:r>
            <a:r>
              <a:rPr lang="en-US" dirty="0"/>
              <a:t>:- If a large portion of an organization's traffic is intended to be shared regularly across a group of computers, putting them all on the same subnet can help reduce network traffic. Without a subnet, data packets from every other computer on the network would be visible to all computers and servers.</a:t>
            </a:r>
          </a:p>
          <a:p>
            <a:r>
              <a:rPr lang="en-US" b="1" dirty="0"/>
              <a:t>Efficiency</a:t>
            </a:r>
            <a:r>
              <a:rPr lang="en-US" dirty="0"/>
              <a:t>:- Subnetting is used to simplify network traffic by eliminating the need for additional routers. This ensures that the data being sent can move as quickly as possible to its destination, avoiding any potential detours that can slow it down</a:t>
            </a:r>
            <a:r>
              <a:rPr lang="en-US" dirty="0" smtClean="0"/>
              <a:t>.</a:t>
            </a:r>
          </a:p>
        </p:txBody>
      </p:sp>
    </p:spTree>
    <p:extLst>
      <p:ext uri="{BB962C8B-B14F-4D97-AF65-F5344CB8AC3E}">
        <p14:creationId xmlns:p14="http://schemas.microsoft.com/office/powerpoint/2010/main" val="49066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Classful Addressing </a:t>
            </a:r>
            <a:r>
              <a:rPr lang="en-US" dirty="0" smtClean="0"/>
              <a:t>:-</a:t>
            </a:r>
            <a:endParaRPr lang="en-IN" dirty="0"/>
          </a:p>
        </p:txBody>
      </p:sp>
      <p:pic>
        <p:nvPicPr>
          <p:cNvPr id="1026" name="Picture 2" descr="Introduction of Classful IP Addressing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41455"/>
            <a:ext cx="10515600" cy="411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24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IP addressing Representation with Classes </a:t>
            </a:r>
            <a:r>
              <a:rPr lang="en-US" dirty="0" smtClean="0"/>
              <a:t>:-</a:t>
            </a:r>
            <a:endParaRPr lang="en-IN" dirty="0"/>
          </a:p>
        </p:txBody>
      </p:sp>
      <p:pic>
        <p:nvPicPr>
          <p:cNvPr id="2050" name="Picture 2" descr="Introduction of Classful IP Addressing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0812" y="2215356"/>
            <a:ext cx="6810375"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856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SUBNETTING                                            -by Hitesh Nautiyal</vt:lpstr>
      <vt:lpstr>Subnetting :-</vt:lpstr>
      <vt:lpstr>Use of Subnetting :-</vt:lpstr>
      <vt:lpstr>Classful Addressing :-</vt:lpstr>
      <vt:lpstr>IP addressing Representation with Classes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SUBNETTING                                            -by Hitesh Nautiyal</dc:title>
  <dc:creator>Microsoft account</dc:creator>
  <cp:lastModifiedBy>Microsoft account</cp:lastModifiedBy>
  <cp:revision>1</cp:revision>
  <dcterms:created xsi:type="dcterms:W3CDTF">2023-09-11T10:51:02Z</dcterms:created>
  <dcterms:modified xsi:type="dcterms:W3CDTF">2023-09-11T10:51:07Z</dcterms:modified>
</cp:coreProperties>
</file>