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16771C-05BF-41A1-B815-0261D18A973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205630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16771C-05BF-41A1-B815-0261D18A973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90899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16771C-05BF-41A1-B815-0261D18A973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190359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16771C-05BF-41A1-B815-0261D18A973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49649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16771C-05BF-41A1-B815-0261D18A973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114499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16771C-05BF-41A1-B815-0261D18A9733}"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578632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16771C-05BF-41A1-B815-0261D18A9733}"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193686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16771C-05BF-41A1-B815-0261D18A9733}"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279433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6771C-05BF-41A1-B815-0261D18A9733}" type="datetimeFigureOut">
              <a:rPr lang="en-IN" smtClean="0"/>
              <a:t>23-08-2023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288545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16771C-05BF-41A1-B815-0261D18A9733}"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85842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16771C-05BF-41A1-B815-0261D18A9733}"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9B9FB-74B7-4AB9-A280-EEE093F78408}" type="slidenum">
              <a:rPr lang="en-IN" smtClean="0"/>
              <a:t>‹#›</a:t>
            </a:fld>
            <a:endParaRPr lang="en-IN"/>
          </a:p>
        </p:txBody>
      </p:sp>
    </p:spTree>
    <p:extLst>
      <p:ext uri="{BB962C8B-B14F-4D97-AF65-F5344CB8AC3E}">
        <p14:creationId xmlns:p14="http://schemas.microsoft.com/office/powerpoint/2010/main" val="22298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6771C-05BF-41A1-B815-0261D18A9733}" type="datetimeFigureOut">
              <a:rPr lang="en-IN" smtClean="0"/>
              <a:t>23-08-2023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9B9FB-74B7-4AB9-A280-EEE093F78408}" type="slidenum">
              <a:rPr lang="en-IN" smtClean="0"/>
              <a:t>‹#›</a:t>
            </a:fld>
            <a:endParaRPr lang="en-IN"/>
          </a:p>
        </p:txBody>
      </p:sp>
    </p:spTree>
    <p:extLst>
      <p:ext uri="{BB962C8B-B14F-4D97-AF65-F5344CB8AC3E}">
        <p14:creationId xmlns:p14="http://schemas.microsoft.com/office/powerpoint/2010/main" val="259564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94818" cy="4576330"/>
          </a:xfrm>
        </p:spPr>
        <p:txBody>
          <a:bodyPr>
            <a:normAutofit/>
          </a:bodyPr>
          <a:lstStyle/>
          <a:p>
            <a:r>
              <a:rPr lang="en-US" sz="6000" dirty="0" smtClean="0">
                <a:solidFill>
                  <a:srgbClr val="FF0000"/>
                </a:solidFill>
              </a:rPr>
              <a:t>TRANSMISSION MODE &amp;</a:t>
            </a:r>
            <a:br>
              <a:rPr lang="en-US" sz="6000" dirty="0" smtClean="0">
                <a:solidFill>
                  <a:srgbClr val="FF0000"/>
                </a:solidFill>
              </a:rPr>
            </a:br>
            <a:r>
              <a:rPr lang="en-US" sz="6000" dirty="0" smtClean="0">
                <a:solidFill>
                  <a:srgbClr val="FF0000"/>
                </a:solidFill>
              </a:rPr>
              <a:t>PHYSICAL LAYER </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149207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857"/>
          </a:xfrm>
        </p:spPr>
        <p:txBody>
          <a:bodyPr/>
          <a:lstStyle/>
          <a:p>
            <a:r>
              <a:rPr lang="en-US" b="1" u="sng" dirty="0" smtClean="0"/>
              <a:t>Transmission Modes/Communication Modes</a:t>
            </a:r>
            <a:r>
              <a:rPr lang="en-US" dirty="0" smtClean="0"/>
              <a:t>:-</a:t>
            </a:r>
            <a:endParaRPr lang="en-IN" dirty="0"/>
          </a:p>
        </p:txBody>
      </p:sp>
      <p:pic>
        <p:nvPicPr>
          <p:cNvPr id="1026" name="Picture 2" descr="Computer Network Basic Concepts. Topics Computer Networks Communication  Model Transmission Modes Communication Types Classification Of Computer  Networks.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6725" y="1543050"/>
            <a:ext cx="6178550" cy="463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62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lstStyle/>
          <a:p>
            <a:r>
              <a:rPr lang="en-US" b="1" u="sng" dirty="0" smtClean="0"/>
              <a:t>PHYSICAL LAYER </a:t>
            </a:r>
            <a:r>
              <a:rPr lang="en-US" dirty="0" smtClean="0"/>
              <a:t>:-</a:t>
            </a:r>
            <a:endParaRPr lang="en-IN" dirty="0"/>
          </a:p>
        </p:txBody>
      </p:sp>
      <p:sp>
        <p:nvSpPr>
          <p:cNvPr id="3" name="Content Placeholder 2"/>
          <p:cNvSpPr>
            <a:spLocks noGrp="1"/>
          </p:cNvSpPr>
          <p:nvPr>
            <p:ph idx="1"/>
          </p:nvPr>
        </p:nvSpPr>
        <p:spPr>
          <a:xfrm>
            <a:off x="1808018" y="4782415"/>
            <a:ext cx="9545782" cy="1895475"/>
          </a:xfrm>
        </p:spPr>
        <p:txBody>
          <a:bodyPr>
            <a:normAutofit/>
          </a:bodyPr>
          <a:lstStyle/>
          <a:p>
            <a:r>
              <a:rPr lang="en-US" sz="2400" dirty="0"/>
              <a:t>Physical layer is the lowest layer of the OSI reference model. It is responsible for sending bits from one computer to another. This layer is not concerned with the meaning of the bits and deals with the setup of physical connection to the network and with transmission and reception of signals</a:t>
            </a:r>
            <a:r>
              <a:rPr lang="en-US" sz="2400" dirty="0" smtClean="0"/>
              <a:t>.</a:t>
            </a:r>
          </a:p>
          <a:p>
            <a:endParaRPr lang="en-IN" dirty="0"/>
          </a:p>
        </p:txBody>
      </p:sp>
      <p:pic>
        <p:nvPicPr>
          <p:cNvPr id="2050" name="Picture 2" descr="Physical Layer in ISO-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393" y="1791566"/>
            <a:ext cx="57435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21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u="sng" dirty="0" smtClean="0"/>
              <a:t>Functions of Physical Layer </a:t>
            </a:r>
            <a:r>
              <a:rPr lang="en-US" dirty="0" smtClean="0"/>
              <a:t>:-</a:t>
            </a:r>
            <a:endParaRPr lang="en-IN" dirty="0"/>
          </a:p>
        </p:txBody>
      </p:sp>
      <p:sp>
        <p:nvSpPr>
          <p:cNvPr id="3" name="Content Placeholder 2"/>
          <p:cNvSpPr>
            <a:spLocks noGrp="1"/>
          </p:cNvSpPr>
          <p:nvPr>
            <p:ph idx="1"/>
          </p:nvPr>
        </p:nvSpPr>
        <p:spPr>
          <a:xfrm>
            <a:off x="838200" y="1274618"/>
            <a:ext cx="10515600" cy="5107709"/>
          </a:xfrm>
        </p:spPr>
        <p:txBody>
          <a:bodyPr>
            <a:normAutofit fontScale="85000" lnSpcReduction="20000"/>
          </a:bodyPr>
          <a:lstStyle/>
          <a:p>
            <a:r>
              <a:rPr lang="en-US" b="1" dirty="0"/>
              <a:t>Representation of Bits:</a:t>
            </a:r>
            <a:r>
              <a:rPr lang="en-US" dirty="0"/>
              <a:t> Data in this layer consists of stream of bits. The bits must be encoded into signals for transmission. It defines the type of encoding i.e. how 0's and 1's are changed to signal.</a:t>
            </a:r>
          </a:p>
          <a:p>
            <a:r>
              <a:rPr lang="en-US" b="1" dirty="0"/>
              <a:t>Data Rate: </a:t>
            </a:r>
            <a:r>
              <a:rPr lang="en-US" dirty="0"/>
              <a:t>This layer defines the rate of transmission which is the number of bits per second.</a:t>
            </a:r>
          </a:p>
          <a:p>
            <a:r>
              <a:rPr lang="en-US" b="1" dirty="0"/>
              <a:t>Synchronization: </a:t>
            </a:r>
            <a:r>
              <a:rPr lang="en-US" dirty="0"/>
              <a:t>It deals with the synchronization of the transmitter and receiver. The sender and receiver are synchronized at bit level.</a:t>
            </a:r>
          </a:p>
          <a:p>
            <a:r>
              <a:rPr lang="en-US" b="1" dirty="0"/>
              <a:t>Interface: </a:t>
            </a:r>
            <a:r>
              <a:rPr lang="en-US" dirty="0"/>
              <a:t>The physical layer defines the transmission interface between devices and transmission medium.</a:t>
            </a:r>
          </a:p>
          <a:p>
            <a:r>
              <a:rPr lang="en-US" b="1" dirty="0"/>
              <a:t>Line Configuration: </a:t>
            </a:r>
            <a:r>
              <a:rPr lang="en-US" dirty="0"/>
              <a:t>This layer connects devices with the medium: Point to Point configuration and Multipoint configuration.</a:t>
            </a:r>
          </a:p>
          <a:p>
            <a:r>
              <a:rPr lang="en-US" b="1" dirty="0"/>
              <a:t>Topologies: </a:t>
            </a:r>
            <a:r>
              <a:rPr lang="en-US" dirty="0"/>
              <a:t>Devices must be connected using the following topologies: Mesh, Star, Ring and Bus.</a:t>
            </a:r>
          </a:p>
          <a:p>
            <a:r>
              <a:rPr lang="en-US" b="1" dirty="0"/>
              <a:t>Transmission Modes: </a:t>
            </a:r>
            <a:r>
              <a:rPr lang="en-US" dirty="0"/>
              <a:t>Physical Layer defines the direction of transmission between two devices: Simplex, Half Duplex, Full Duplex.</a:t>
            </a:r>
          </a:p>
          <a:p>
            <a:r>
              <a:rPr lang="en-US" dirty="0"/>
              <a:t>Deals with baseband and broadband transmission.</a:t>
            </a:r>
          </a:p>
        </p:txBody>
      </p:sp>
    </p:spTree>
    <p:extLst>
      <p:ext uri="{BB962C8B-B14F-4D97-AF65-F5344CB8AC3E}">
        <p14:creationId xmlns:p14="http://schemas.microsoft.com/office/powerpoint/2010/main" val="324173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b="1" u="sng" dirty="0" smtClean="0"/>
              <a:t>Guided &amp; Unguided Media </a:t>
            </a:r>
            <a:r>
              <a:rPr lang="en-US" dirty="0" smtClean="0"/>
              <a:t>:-</a:t>
            </a:r>
            <a:endParaRPr lang="en-IN" dirty="0"/>
          </a:p>
        </p:txBody>
      </p:sp>
      <p:pic>
        <p:nvPicPr>
          <p:cNvPr id="3081" name="Picture 9" descr="PDF] TRANSMISSION MEDIA: ANALYSIS OF THE GUIDED AND UNGUIDED MEDIA |  Semantic Schol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945" y="1330325"/>
            <a:ext cx="6132945"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285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78</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TRANSMISSION MODE &amp; PHYSICAL LAYER                                               -by Hitesh Nautiyal</vt:lpstr>
      <vt:lpstr>Transmission Modes/Communication Modes:-</vt:lpstr>
      <vt:lpstr>PHYSICAL LAYER :-</vt:lpstr>
      <vt:lpstr>Functions of Physical Layer :-</vt:lpstr>
      <vt:lpstr>Guided &amp; Unguided Media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MODE &amp; PHYSICAL LAYER                                               -by Hitesh Nautiyal</dc:title>
  <dc:creator>Microsoft account</dc:creator>
  <cp:lastModifiedBy>Microsoft account</cp:lastModifiedBy>
  <cp:revision>2</cp:revision>
  <dcterms:created xsi:type="dcterms:W3CDTF">2023-08-23T15:00:35Z</dcterms:created>
  <dcterms:modified xsi:type="dcterms:W3CDTF">2023-08-23T15:03:31Z</dcterms:modified>
</cp:coreProperties>
</file>