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65D5F-D86D-48DB-8DFB-CF7061D95CDB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CA9C-5FA3-47F8-8765-07DC593A78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89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65D5F-D86D-48DB-8DFB-CF7061D95CDB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CA9C-5FA3-47F8-8765-07DC593A78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592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65D5F-D86D-48DB-8DFB-CF7061D95CDB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CA9C-5FA3-47F8-8765-07DC593A78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145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65D5F-D86D-48DB-8DFB-CF7061D95CDB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CA9C-5FA3-47F8-8765-07DC593A78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798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65D5F-D86D-48DB-8DFB-CF7061D95CDB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CA9C-5FA3-47F8-8765-07DC593A78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036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65D5F-D86D-48DB-8DFB-CF7061D95CDB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CA9C-5FA3-47F8-8765-07DC593A78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293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65D5F-D86D-48DB-8DFB-CF7061D95CDB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CA9C-5FA3-47F8-8765-07DC593A78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95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65D5F-D86D-48DB-8DFB-CF7061D95CDB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CA9C-5FA3-47F8-8765-07DC593A78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027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65D5F-D86D-48DB-8DFB-CF7061D95CDB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CA9C-5FA3-47F8-8765-07DC593A78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578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65D5F-D86D-48DB-8DFB-CF7061D95CDB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CA9C-5FA3-47F8-8765-07DC593A78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86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65D5F-D86D-48DB-8DFB-CF7061D95CDB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FCA9C-5FA3-47F8-8765-07DC593A78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770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65D5F-D86D-48DB-8DFB-CF7061D95CDB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FCA9C-5FA3-47F8-8765-07DC593A78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56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55036" cy="6072620"/>
          </a:xfrm>
        </p:spPr>
        <p:txBody>
          <a:bodyPr/>
          <a:lstStyle/>
          <a:p>
            <a:r>
              <a:rPr lang="en-US" sz="6600" b="1" dirty="0" smtClean="0">
                <a:solidFill>
                  <a:srgbClr val="FF0000"/>
                </a:solidFill>
              </a:rPr>
              <a:t>TYPES OF ROUTING ALGO &amp;</a:t>
            </a:r>
            <a:br>
              <a:rPr lang="en-US" sz="6600" b="1" dirty="0" smtClean="0">
                <a:solidFill>
                  <a:srgbClr val="FF0000"/>
                </a:solidFill>
              </a:rPr>
            </a:br>
            <a:r>
              <a:rPr lang="en-US" sz="6600" b="1" dirty="0" smtClean="0">
                <a:solidFill>
                  <a:srgbClr val="FF0000"/>
                </a:solidFill>
              </a:rPr>
              <a:t>DISTANCE VECTOR ALGORITHM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                         </a:t>
            </a:r>
            <a:r>
              <a:rPr lang="en-US" b="1" dirty="0" smtClean="0"/>
              <a:t>-by Hitesh Nautiyal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18169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5675"/>
          </a:xfrm>
        </p:spPr>
        <p:txBody>
          <a:bodyPr/>
          <a:lstStyle/>
          <a:p>
            <a:r>
              <a:rPr lang="en-US" b="1" u="sng" dirty="0" smtClean="0"/>
              <a:t>Types of Routing Algorithm </a:t>
            </a:r>
            <a:r>
              <a:rPr lang="en-US" dirty="0" smtClean="0"/>
              <a:t>:-</a:t>
            </a:r>
            <a:endParaRPr lang="en-IN" dirty="0"/>
          </a:p>
        </p:txBody>
      </p:sp>
      <p:pic>
        <p:nvPicPr>
          <p:cNvPr id="1026" name="Picture 2" descr="https://prepbytes-misc-images.s3.ap-south-1.amazonaws.com/assets/1681212461476-1-01%20%2866%29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537" y="2060183"/>
            <a:ext cx="7570925" cy="344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848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/>
          <a:lstStyle/>
          <a:p>
            <a:r>
              <a:rPr lang="en-US" b="1" u="sng" dirty="0" smtClean="0"/>
              <a:t>Distance Vector Routing Algorithm </a:t>
            </a:r>
            <a:r>
              <a:rPr lang="en-US" dirty="0" smtClean="0"/>
              <a:t>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0036"/>
            <a:ext cx="10515600" cy="484692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the distance vector routing algorithm, each node in the network has a table that records the distance and the next hop for each destination node. The table is periodically updated based on information received from surrounding nodes. The Bellman-Ford method is used to select the best route for data packets</a:t>
            </a:r>
            <a:r>
              <a:rPr lang="en-US" dirty="0" smtClean="0"/>
              <a:t>.</a:t>
            </a:r>
          </a:p>
          <a:p>
            <a:r>
              <a:rPr lang="en-US" dirty="0"/>
              <a:t>In the distance vector routing protocol, only distance vector information is exchanged next-hop values are not exchanged.</a:t>
            </a:r>
          </a:p>
          <a:p>
            <a:r>
              <a:rPr lang="en-US" dirty="0"/>
              <a:t>while creating a new routing table, only the distance vector information sis hared that to its neighbor which has a direct link. The old router tables are not taken into consideration only newly updated router information is used.</a:t>
            </a:r>
          </a:p>
          <a:p>
            <a:r>
              <a:rPr lang="en-US" dirty="0"/>
              <a:t>The process of updating the routing table keeps on repeating periodically to update the shortest path in case the link goes down or there is a topology change.</a:t>
            </a:r>
          </a:p>
          <a:p>
            <a:r>
              <a:rPr lang="en-US" dirty="0"/>
              <a:t>Distance vector routing faces an </a:t>
            </a:r>
            <a:r>
              <a:rPr lang="en-US" dirty="0" smtClean="0"/>
              <a:t>account-to-infinity problem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3539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3311"/>
          </a:xfrm>
        </p:spPr>
        <p:txBody>
          <a:bodyPr/>
          <a:lstStyle/>
          <a:p>
            <a:r>
              <a:rPr lang="en-US" b="1" u="sng" dirty="0" smtClean="0"/>
              <a:t>Steps </a:t>
            </a:r>
            <a:r>
              <a:rPr lang="en-US" dirty="0" smtClean="0"/>
              <a:t>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436"/>
            <a:ext cx="10515600" cy="5375564"/>
          </a:xfrm>
        </p:spPr>
        <p:txBody>
          <a:bodyPr>
            <a:normAutofit lnSpcReduction="10000"/>
          </a:bodyPr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en-US" b="1" u="sng" dirty="0"/>
              <a:t>Step-01</a:t>
            </a:r>
            <a:r>
              <a:rPr lang="en-US" b="1" u="sng" dirty="0" smtClean="0"/>
              <a:t>:</a:t>
            </a:r>
            <a:endParaRPr lang="en-US" dirty="0"/>
          </a:p>
          <a:p>
            <a:pPr fontAlgn="base"/>
            <a:r>
              <a:rPr lang="en-US" dirty="0"/>
              <a:t>Each router prepares its routing table. By their local knowledge. each router knows </a:t>
            </a:r>
            <a:r>
              <a:rPr lang="en-US" dirty="0" smtClean="0"/>
              <a:t>about-</a:t>
            </a:r>
          </a:p>
          <a:p>
            <a:pPr fontAlgn="base"/>
            <a:r>
              <a:rPr lang="en-US" dirty="0"/>
              <a:t>All the routers present in the network</a:t>
            </a:r>
          </a:p>
          <a:p>
            <a:pPr fontAlgn="base"/>
            <a:r>
              <a:rPr lang="en-US" dirty="0"/>
              <a:t>Distance to its neighboring </a:t>
            </a:r>
            <a:r>
              <a:rPr lang="en-US" dirty="0" smtClean="0"/>
              <a:t>routers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b="1" u="sng" dirty="0"/>
              <a:t>Step-02:</a:t>
            </a:r>
            <a:endParaRPr lang="en-US" b="1" dirty="0"/>
          </a:p>
          <a:p>
            <a:pPr fontAlgn="base"/>
            <a:r>
              <a:rPr lang="en-US" dirty="0" smtClean="0"/>
              <a:t>Each </a:t>
            </a:r>
            <a:r>
              <a:rPr lang="en-US" dirty="0"/>
              <a:t>router exchanges its distance vector with its neighboring routers.</a:t>
            </a:r>
          </a:p>
          <a:p>
            <a:pPr fontAlgn="base"/>
            <a:r>
              <a:rPr lang="en-US" dirty="0"/>
              <a:t>Each router prepares a new routing table using the distance vectors it has obtained from its neighbors.</a:t>
            </a:r>
          </a:p>
          <a:p>
            <a:pPr fontAlgn="base"/>
            <a:r>
              <a:rPr lang="en-US" dirty="0"/>
              <a:t>This step is repeated for (n-2) times if there are n routers in the network.</a:t>
            </a:r>
          </a:p>
          <a:p>
            <a:pPr fontAlgn="base"/>
            <a:r>
              <a:rPr lang="en-US" dirty="0"/>
              <a:t>After this, routing tables converge / become stable.</a:t>
            </a:r>
          </a:p>
          <a:p>
            <a:pPr fontAlgn="base"/>
            <a:endParaRPr lang="en-US" dirty="0"/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744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219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TYPES OF ROUTING ALGO &amp; DISTANCE VECTOR ALGORITHM                                                  -by Hitesh Nautiyal</vt:lpstr>
      <vt:lpstr>Types of Routing Algorithm :-</vt:lpstr>
      <vt:lpstr>Distance Vector Routing Algorithm :-</vt:lpstr>
      <vt:lpstr>Steps :-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ROUTING ALGO &amp; DISTANCE VECTOR ALGORITHM                                                  -by Hitesh Nautiyal</dc:title>
  <dc:creator>Microsoft account</dc:creator>
  <cp:lastModifiedBy>Microsoft account</cp:lastModifiedBy>
  <cp:revision>3</cp:revision>
  <dcterms:created xsi:type="dcterms:W3CDTF">2023-09-05T15:12:51Z</dcterms:created>
  <dcterms:modified xsi:type="dcterms:W3CDTF">2023-09-05T15:15:02Z</dcterms:modified>
</cp:coreProperties>
</file>