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F4FC71-C4C4-42E6-A552-FF8B6F318737}"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361923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4FC71-C4C4-42E6-A552-FF8B6F318737}"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50733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4FC71-C4C4-42E6-A552-FF8B6F318737}"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17399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F4FC71-C4C4-42E6-A552-FF8B6F318737}"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189754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F4FC71-C4C4-42E6-A552-FF8B6F318737}"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337762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F4FC71-C4C4-42E6-A552-FF8B6F318737}"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90599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F4FC71-C4C4-42E6-A552-FF8B6F318737}"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180175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F4FC71-C4C4-42E6-A552-FF8B6F318737}"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89516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4FC71-C4C4-42E6-A552-FF8B6F318737}"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26277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4FC71-C4C4-42E6-A552-FF8B6F318737}"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45033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4FC71-C4C4-42E6-A552-FF8B6F318737}"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D5A26A-2DB5-4AC5-84FD-F952705FBEBF}" type="slidenum">
              <a:rPr lang="en-IN" smtClean="0"/>
              <a:t>‹#›</a:t>
            </a:fld>
            <a:endParaRPr lang="en-IN"/>
          </a:p>
        </p:txBody>
      </p:sp>
    </p:spTree>
    <p:extLst>
      <p:ext uri="{BB962C8B-B14F-4D97-AF65-F5344CB8AC3E}">
        <p14:creationId xmlns:p14="http://schemas.microsoft.com/office/powerpoint/2010/main" val="116338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4FC71-C4C4-42E6-A552-FF8B6F318737}" type="datetimeFigureOut">
              <a:rPr lang="en-IN" smtClean="0"/>
              <a:t>06-09-2023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5A26A-2DB5-4AC5-84FD-F952705FBEBF}" type="slidenum">
              <a:rPr lang="en-IN" smtClean="0"/>
              <a:t>‹#›</a:t>
            </a:fld>
            <a:endParaRPr lang="en-IN"/>
          </a:p>
        </p:txBody>
      </p:sp>
    </p:spTree>
    <p:extLst>
      <p:ext uri="{BB962C8B-B14F-4D97-AF65-F5344CB8AC3E}">
        <p14:creationId xmlns:p14="http://schemas.microsoft.com/office/powerpoint/2010/main" val="278969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9618" cy="5980257"/>
          </a:xfrm>
        </p:spPr>
        <p:txBody>
          <a:bodyPr/>
          <a:lstStyle/>
          <a:p>
            <a:r>
              <a:rPr lang="en-US" sz="6000" b="1" dirty="0" smtClean="0">
                <a:solidFill>
                  <a:srgbClr val="FF0000"/>
                </a:solidFill>
              </a:rPr>
              <a:t>LINK STATE ROUTING ALGORITHM</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85422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7966"/>
          </a:xfrm>
        </p:spPr>
        <p:txBody>
          <a:bodyPr/>
          <a:lstStyle/>
          <a:p>
            <a:r>
              <a:rPr lang="en-US" b="1" u="sng" dirty="0" smtClean="0"/>
              <a:t>Link State Routing </a:t>
            </a:r>
            <a:r>
              <a:rPr lang="en-US" b="1" u="sng" dirty="0" err="1" smtClean="0"/>
              <a:t>Algo</a:t>
            </a:r>
            <a:r>
              <a:rPr lang="en-US" b="1" u="sng" dirty="0" smtClean="0"/>
              <a:t> </a:t>
            </a:r>
            <a:r>
              <a:rPr lang="en-US" dirty="0" smtClean="0"/>
              <a:t>:-</a:t>
            </a:r>
            <a:endParaRPr lang="en-IN" dirty="0"/>
          </a:p>
        </p:txBody>
      </p:sp>
      <p:sp>
        <p:nvSpPr>
          <p:cNvPr id="3" name="Content Placeholder 2"/>
          <p:cNvSpPr>
            <a:spLocks noGrp="1"/>
          </p:cNvSpPr>
          <p:nvPr>
            <p:ph idx="1"/>
          </p:nvPr>
        </p:nvSpPr>
        <p:spPr>
          <a:xfrm>
            <a:off x="838200" y="1293092"/>
            <a:ext cx="10515600" cy="4883871"/>
          </a:xfrm>
        </p:spPr>
        <p:txBody>
          <a:bodyPr>
            <a:normAutofit fontScale="55000" lnSpcReduction="20000"/>
          </a:bodyPr>
          <a:lstStyle/>
          <a:p>
            <a:r>
              <a:rPr lang="en-US" dirty="0"/>
              <a:t>The Link State Routing Algorithm is an interior protocol used by every router to share the information or knowledge about the rest of the routers on the network.</a:t>
            </a:r>
          </a:p>
          <a:p>
            <a:r>
              <a:rPr lang="en-US" dirty="0"/>
              <a:t>The link state routing algorithm is a distributed algorithm using which every router computes its routing table. With the knowledge of the network topology, a router can make its routing table.</a:t>
            </a:r>
          </a:p>
          <a:p>
            <a:r>
              <a:rPr lang="en-US" dirty="0"/>
              <a:t>The routing table created by each router is exchanged with the rest of the routers present in the network which helps in faster and more reliable data delivery. This information exchange only occurs when there is a change in the information.</a:t>
            </a:r>
          </a:p>
          <a:p>
            <a:r>
              <a:rPr lang="en-US" dirty="0"/>
              <a:t>The process of transferring the information about a router's neighbors is termed flooding. A router transfers the information to all the inter-network routers except its neighbors.</a:t>
            </a:r>
          </a:p>
          <a:p>
            <a:r>
              <a:rPr lang="en-US" dirty="0"/>
              <a:t>A router does not send its entire routing table, it only sends the information of its neighbors i.e. all of its directly connected routers and the connection cost.</a:t>
            </a:r>
          </a:p>
          <a:p>
            <a:r>
              <a:rPr lang="en-US" dirty="0"/>
              <a:t>The link state routing algorithm consists of two phases. In the first phase (Reliable Flooding), the information about neighbors is gathered and transmitted. In the second phase (route calculation), every router uses the shortest path computation algorithm to calculate the most optimal route to every router.</a:t>
            </a:r>
          </a:p>
          <a:p>
            <a:r>
              <a:rPr lang="en-US" dirty="0"/>
              <a:t>In the link state routing protocol, a router transmits its IP address, MAC address, and signature to its neighboring routers.</a:t>
            </a:r>
          </a:p>
          <a:p>
            <a:r>
              <a:rPr lang="en-US" dirty="0"/>
              <a:t>Open Shortest Path First is a routing protocol that uses the link state routing algorithm to exchange information (about neighboring routers, cost of the route, etc.) among the inter-network routers.</a:t>
            </a:r>
          </a:p>
          <a:p>
            <a:r>
              <a:rPr lang="en-US" dirty="0"/>
              <a:t>Optimized Link State Routing Protocol is an optimized link state routing protocol used in mobile ad hoc networks and wireless ad hoc networks</a:t>
            </a:r>
            <a:r>
              <a:rPr lang="en-US" dirty="0" smtClean="0"/>
              <a:t>.</a:t>
            </a:r>
          </a:p>
          <a:p>
            <a:r>
              <a:rPr lang="en-US" dirty="0" smtClean="0"/>
              <a:t>It is uses Dijkstra’s Algorithm.  </a:t>
            </a:r>
            <a:endParaRPr lang="en-US" dirty="0"/>
          </a:p>
        </p:txBody>
      </p:sp>
    </p:spTree>
    <p:extLst>
      <p:ext uri="{BB962C8B-B14F-4D97-AF65-F5344CB8AC3E}">
        <p14:creationId xmlns:p14="http://schemas.microsoft.com/office/powerpoint/2010/main" val="248065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Phases of Link State </a:t>
            </a:r>
            <a:r>
              <a:rPr lang="en-US" b="1" u="sng" dirty="0" smtClean="0"/>
              <a:t>Routing</a:t>
            </a:r>
            <a:r>
              <a:rPr lang="en-US" b="1" dirty="0" smtClean="0"/>
              <a:t> :-</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Reliable Flooding</a:t>
            </a:r>
            <a:r>
              <a:rPr lang="en-US" dirty="0"/>
              <a:t>: As discussed, a router shares its information using the flooding technique. In this first phase, the information about neighbors is gathered and transmitted. The first phase, i.e. reliable flooding, is divided into two phases: the initial state and the final state.</a:t>
            </a:r>
          </a:p>
          <a:p>
            <a:pPr lvl="1"/>
            <a:r>
              <a:rPr lang="en-US" b="1" dirty="0"/>
              <a:t>Initial State</a:t>
            </a:r>
            <a:r>
              <a:rPr lang="en-US" dirty="0"/>
              <a:t>: In the initial state of reliable flooding, each router gets to know the cost of connection of its neighbors.</a:t>
            </a:r>
          </a:p>
          <a:p>
            <a:pPr lvl="1"/>
            <a:r>
              <a:rPr lang="en-US" b="1" dirty="0"/>
              <a:t>Final State</a:t>
            </a:r>
            <a:r>
              <a:rPr lang="en-US" dirty="0"/>
              <a:t>: In the final state of the reliable flooding, the information about the entire routers-network (graph) is known by each router.</a:t>
            </a:r>
          </a:p>
          <a:p>
            <a:r>
              <a:rPr lang="en-US" b="1" dirty="0"/>
              <a:t>Route Calculation</a:t>
            </a:r>
            <a:r>
              <a:rPr lang="en-US" dirty="0"/>
              <a:t>: In the second phase, i.e., the route calculation, every router uses the shortest path computation algorithm like Dijkstra's algorithm to calculate the cheapest i.e., most optimal routes to every router.</a:t>
            </a:r>
          </a:p>
        </p:txBody>
      </p:sp>
    </p:spTree>
    <p:extLst>
      <p:ext uri="{BB962C8B-B14F-4D97-AF65-F5344CB8AC3E}">
        <p14:creationId xmlns:p14="http://schemas.microsoft.com/office/powerpoint/2010/main" val="82973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LINK STATE ROUTING ALGORITHM                                                 -by Hitesh Nautiyal</vt:lpstr>
      <vt:lpstr>Link State Routing Algo :-</vt:lpstr>
      <vt:lpstr>Phases of Link State Routing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ALGORITHM                                                 -by Hitesh Nautiyal</dc:title>
  <dc:creator>Microsoft account</dc:creator>
  <cp:lastModifiedBy>Microsoft account</cp:lastModifiedBy>
  <cp:revision>1</cp:revision>
  <dcterms:created xsi:type="dcterms:W3CDTF">2023-09-06T14:47:25Z</dcterms:created>
  <dcterms:modified xsi:type="dcterms:W3CDTF">2023-09-06T14:47:32Z</dcterms:modified>
</cp:coreProperties>
</file>