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560F53-52B2-4FF9-8F2C-C506E84AFF9B}"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0C42B-883B-4B0A-BF40-6F13ED73948E}" type="slidenum">
              <a:rPr lang="en-IN" smtClean="0"/>
              <a:t>‹#›</a:t>
            </a:fld>
            <a:endParaRPr lang="en-IN"/>
          </a:p>
        </p:txBody>
      </p:sp>
    </p:spTree>
    <p:extLst>
      <p:ext uri="{BB962C8B-B14F-4D97-AF65-F5344CB8AC3E}">
        <p14:creationId xmlns:p14="http://schemas.microsoft.com/office/powerpoint/2010/main" val="114202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560F53-52B2-4FF9-8F2C-C506E84AFF9B}"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0C42B-883B-4B0A-BF40-6F13ED73948E}" type="slidenum">
              <a:rPr lang="en-IN" smtClean="0"/>
              <a:t>‹#›</a:t>
            </a:fld>
            <a:endParaRPr lang="en-IN"/>
          </a:p>
        </p:txBody>
      </p:sp>
    </p:spTree>
    <p:extLst>
      <p:ext uri="{BB962C8B-B14F-4D97-AF65-F5344CB8AC3E}">
        <p14:creationId xmlns:p14="http://schemas.microsoft.com/office/powerpoint/2010/main" val="181139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560F53-52B2-4FF9-8F2C-C506E84AFF9B}"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0C42B-883B-4B0A-BF40-6F13ED73948E}" type="slidenum">
              <a:rPr lang="en-IN" smtClean="0"/>
              <a:t>‹#›</a:t>
            </a:fld>
            <a:endParaRPr lang="en-IN"/>
          </a:p>
        </p:txBody>
      </p:sp>
    </p:spTree>
    <p:extLst>
      <p:ext uri="{BB962C8B-B14F-4D97-AF65-F5344CB8AC3E}">
        <p14:creationId xmlns:p14="http://schemas.microsoft.com/office/powerpoint/2010/main" val="411501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560F53-52B2-4FF9-8F2C-C506E84AFF9B}"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0C42B-883B-4B0A-BF40-6F13ED73948E}" type="slidenum">
              <a:rPr lang="en-IN" smtClean="0"/>
              <a:t>‹#›</a:t>
            </a:fld>
            <a:endParaRPr lang="en-IN"/>
          </a:p>
        </p:txBody>
      </p:sp>
    </p:spTree>
    <p:extLst>
      <p:ext uri="{BB962C8B-B14F-4D97-AF65-F5344CB8AC3E}">
        <p14:creationId xmlns:p14="http://schemas.microsoft.com/office/powerpoint/2010/main" val="129237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60F53-52B2-4FF9-8F2C-C506E84AFF9B}"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0C42B-883B-4B0A-BF40-6F13ED73948E}" type="slidenum">
              <a:rPr lang="en-IN" smtClean="0"/>
              <a:t>‹#›</a:t>
            </a:fld>
            <a:endParaRPr lang="en-IN"/>
          </a:p>
        </p:txBody>
      </p:sp>
    </p:spTree>
    <p:extLst>
      <p:ext uri="{BB962C8B-B14F-4D97-AF65-F5344CB8AC3E}">
        <p14:creationId xmlns:p14="http://schemas.microsoft.com/office/powerpoint/2010/main" val="158473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560F53-52B2-4FF9-8F2C-C506E84AFF9B}"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0C42B-883B-4B0A-BF40-6F13ED73948E}" type="slidenum">
              <a:rPr lang="en-IN" smtClean="0"/>
              <a:t>‹#›</a:t>
            </a:fld>
            <a:endParaRPr lang="en-IN"/>
          </a:p>
        </p:txBody>
      </p:sp>
    </p:spTree>
    <p:extLst>
      <p:ext uri="{BB962C8B-B14F-4D97-AF65-F5344CB8AC3E}">
        <p14:creationId xmlns:p14="http://schemas.microsoft.com/office/powerpoint/2010/main" val="388134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560F53-52B2-4FF9-8F2C-C506E84AFF9B}"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50C42B-883B-4B0A-BF40-6F13ED73948E}" type="slidenum">
              <a:rPr lang="en-IN" smtClean="0"/>
              <a:t>‹#›</a:t>
            </a:fld>
            <a:endParaRPr lang="en-IN"/>
          </a:p>
        </p:txBody>
      </p:sp>
    </p:spTree>
    <p:extLst>
      <p:ext uri="{BB962C8B-B14F-4D97-AF65-F5344CB8AC3E}">
        <p14:creationId xmlns:p14="http://schemas.microsoft.com/office/powerpoint/2010/main" val="99357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560F53-52B2-4FF9-8F2C-C506E84AFF9B}"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50C42B-883B-4B0A-BF40-6F13ED73948E}" type="slidenum">
              <a:rPr lang="en-IN" smtClean="0"/>
              <a:t>‹#›</a:t>
            </a:fld>
            <a:endParaRPr lang="en-IN"/>
          </a:p>
        </p:txBody>
      </p:sp>
    </p:spTree>
    <p:extLst>
      <p:ext uri="{BB962C8B-B14F-4D97-AF65-F5344CB8AC3E}">
        <p14:creationId xmlns:p14="http://schemas.microsoft.com/office/powerpoint/2010/main" val="402731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60F53-52B2-4FF9-8F2C-C506E84AFF9B}" type="datetimeFigureOut">
              <a:rPr lang="en-IN" smtClean="0"/>
              <a:t>10-09-2023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50C42B-883B-4B0A-BF40-6F13ED73948E}" type="slidenum">
              <a:rPr lang="en-IN" smtClean="0"/>
              <a:t>‹#›</a:t>
            </a:fld>
            <a:endParaRPr lang="en-IN"/>
          </a:p>
        </p:txBody>
      </p:sp>
    </p:spTree>
    <p:extLst>
      <p:ext uri="{BB962C8B-B14F-4D97-AF65-F5344CB8AC3E}">
        <p14:creationId xmlns:p14="http://schemas.microsoft.com/office/powerpoint/2010/main" val="59245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60F53-52B2-4FF9-8F2C-C506E84AFF9B}"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0C42B-883B-4B0A-BF40-6F13ED73948E}" type="slidenum">
              <a:rPr lang="en-IN" smtClean="0"/>
              <a:t>‹#›</a:t>
            </a:fld>
            <a:endParaRPr lang="en-IN"/>
          </a:p>
        </p:txBody>
      </p:sp>
    </p:spTree>
    <p:extLst>
      <p:ext uri="{BB962C8B-B14F-4D97-AF65-F5344CB8AC3E}">
        <p14:creationId xmlns:p14="http://schemas.microsoft.com/office/powerpoint/2010/main" val="96747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60F53-52B2-4FF9-8F2C-C506E84AFF9B}"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0C42B-883B-4B0A-BF40-6F13ED73948E}" type="slidenum">
              <a:rPr lang="en-IN" smtClean="0"/>
              <a:t>‹#›</a:t>
            </a:fld>
            <a:endParaRPr lang="en-IN"/>
          </a:p>
        </p:txBody>
      </p:sp>
    </p:spTree>
    <p:extLst>
      <p:ext uri="{BB962C8B-B14F-4D97-AF65-F5344CB8AC3E}">
        <p14:creationId xmlns:p14="http://schemas.microsoft.com/office/powerpoint/2010/main" val="419444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60F53-52B2-4FF9-8F2C-C506E84AFF9B}" type="datetimeFigureOut">
              <a:rPr lang="en-IN" smtClean="0"/>
              <a:t>10-09-2023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0C42B-883B-4B0A-BF40-6F13ED73948E}" type="slidenum">
              <a:rPr lang="en-IN" smtClean="0"/>
              <a:t>‹#›</a:t>
            </a:fld>
            <a:endParaRPr lang="en-IN"/>
          </a:p>
        </p:txBody>
      </p:sp>
    </p:spTree>
    <p:extLst>
      <p:ext uri="{BB962C8B-B14F-4D97-AF65-F5344CB8AC3E}">
        <p14:creationId xmlns:p14="http://schemas.microsoft.com/office/powerpoint/2010/main" val="2894557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5869420"/>
          </a:xfrm>
        </p:spPr>
        <p:txBody>
          <a:bodyPr/>
          <a:lstStyle/>
          <a:p>
            <a:r>
              <a:rPr lang="en-US" sz="5400" b="1" dirty="0" smtClean="0">
                <a:solidFill>
                  <a:srgbClr val="FF0000"/>
                </a:solidFill>
              </a:rPr>
              <a:t>ROUTING INFORMATION PROTOCOL</a:t>
            </a:r>
            <a:r>
              <a:rPr lang="en-US" dirty="0" smtClean="0"/>
              <a:t/>
            </a:r>
            <a:br>
              <a:rPr lang="en-US" dirty="0" smtClean="0"/>
            </a:br>
            <a:r>
              <a:rPr lang="en-US" dirty="0" smtClean="0"/>
              <a:t>                                                 </a:t>
            </a:r>
            <a:r>
              <a:rPr lang="en-US" b="1" dirty="0" smtClean="0"/>
              <a:t>-by Hitesh Nautiya</a:t>
            </a:r>
            <a:r>
              <a:rPr lang="en-US" b="1" dirty="0"/>
              <a:t>l</a:t>
            </a:r>
            <a:endParaRPr lang="en-IN" b="1" dirty="0"/>
          </a:p>
        </p:txBody>
      </p:sp>
    </p:spTree>
    <p:extLst>
      <p:ext uri="{BB962C8B-B14F-4D97-AF65-F5344CB8AC3E}">
        <p14:creationId xmlns:p14="http://schemas.microsoft.com/office/powerpoint/2010/main" val="58410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1093"/>
          </a:xfrm>
        </p:spPr>
        <p:txBody>
          <a:bodyPr/>
          <a:lstStyle/>
          <a:p>
            <a:r>
              <a:rPr lang="en-US" b="1" u="sng" dirty="0" smtClean="0"/>
              <a:t>Routing Information Protocol </a:t>
            </a:r>
            <a:r>
              <a:rPr lang="en-US" dirty="0" smtClean="0"/>
              <a:t>:-</a:t>
            </a:r>
            <a:endParaRPr lang="en-IN" dirty="0"/>
          </a:p>
        </p:txBody>
      </p:sp>
      <p:sp>
        <p:nvSpPr>
          <p:cNvPr id="3" name="Content Placeholder 2"/>
          <p:cNvSpPr>
            <a:spLocks noGrp="1"/>
          </p:cNvSpPr>
          <p:nvPr>
            <p:ph idx="1"/>
          </p:nvPr>
        </p:nvSpPr>
        <p:spPr>
          <a:xfrm>
            <a:off x="838200" y="1376218"/>
            <a:ext cx="10515600" cy="4800745"/>
          </a:xfrm>
        </p:spPr>
        <p:txBody>
          <a:bodyPr/>
          <a:lstStyle/>
          <a:p>
            <a:r>
              <a:rPr lang="en-US" dirty="0"/>
              <a:t>The RIP (Routing Information Protocol) is a distance-vector routing protocol. Routers that use the distance-vector protocol send all or a portion of their routing tables to their neighbors in routing-update messages. The Routing Information Protocol employs a distance vector algorithm to determine which path a packet should take to reach its destination. Each RIP router maintains its routing table, which lists all the destinations the router knows how to reach. In every 30 seconds, each router broadcasts its whole routing table to its closest neighbors.</a:t>
            </a:r>
            <a:endParaRPr lang="en-IN" dirty="0"/>
          </a:p>
        </p:txBody>
      </p:sp>
    </p:spTree>
    <p:extLst>
      <p:ext uri="{BB962C8B-B14F-4D97-AF65-F5344CB8AC3E}">
        <p14:creationId xmlns:p14="http://schemas.microsoft.com/office/powerpoint/2010/main" val="81997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257"/>
          </a:xfrm>
        </p:spPr>
        <p:txBody>
          <a:bodyPr/>
          <a:lstStyle/>
          <a:p>
            <a:r>
              <a:rPr lang="en-US" b="1" u="sng" dirty="0" smtClean="0"/>
              <a:t>How Hop-Count Determined </a:t>
            </a:r>
            <a:r>
              <a:rPr lang="en-US" dirty="0" smtClean="0"/>
              <a:t>:-</a:t>
            </a:r>
            <a:endParaRPr lang="en-IN" dirty="0"/>
          </a:p>
        </p:txBody>
      </p:sp>
      <p:sp>
        <p:nvSpPr>
          <p:cNvPr id="3" name="Content Placeholder 2"/>
          <p:cNvSpPr>
            <a:spLocks noGrp="1"/>
          </p:cNvSpPr>
          <p:nvPr>
            <p:ph idx="1"/>
          </p:nvPr>
        </p:nvSpPr>
        <p:spPr>
          <a:xfrm>
            <a:off x="838200" y="1265382"/>
            <a:ext cx="10515600" cy="5329382"/>
          </a:xfrm>
        </p:spPr>
        <p:txBody>
          <a:bodyPr>
            <a:normAutofit/>
          </a:bodyPr>
          <a:lstStyle/>
          <a:p>
            <a:r>
              <a:rPr lang="en-US" dirty="0"/>
              <a:t>The hop count can be defined as the number of routers between the source and destination networks. The path with the least hops is considered the optimal route to a network, so it is added to the routing table. RIP avoids routing loops by minimizing the number of hops between the source and destination. The maximum hop count for Routing Information Protocol is 15, and a hop count of 16 indicates that the network is inaccessible.</a:t>
            </a:r>
          </a:p>
          <a:p>
            <a:r>
              <a:rPr lang="en-US" dirty="0"/>
              <a:t>In the </a:t>
            </a:r>
            <a:r>
              <a:rPr lang="en-US" dirty="0" smtClean="0"/>
              <a:t>diagram sheet 4, </a:t>
            </a:r>
            <a:r>
              <a:rPr lang="en-US" dirty="0"/>
              <a:t>when router 1 sends a packet to router 2, it counts as one hop. Similar to this, when the packet is forwarded from router 2 to router 3, it counts as 2 hops, and when it is forwarded from router 3 to router 4, it counts as 3. Similarly, RIP can accommodate a maximum of 15 hops, so 16 routers can be configured in a RIP</a:t>
            </a:r>
            <a:r>
              <a:rPr lang="en-US" dirty="0" smtClean="0"/>
              <a:t>.</a:t>
            </a:r>
          </a:p>
          <a:p>
            <a:endParaRPr lang="en-US" dirty="0"/>
          </a:p>
        </p:txBody>
      </p:sp>
    </p:spTree>
    <p:extLst>
      <p:ext uri="{BB962C8B-B14F-4D97-AF65-F5344CB8AC3E}">
        <p14:creationId xmlns:p14="http://schemas.microsoft.com/office/powerpoint/2010/main" val="227316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Diagram of Previous Sheet </a:t>
            </a:r>
            <a:r>
              <a:rPr lang="en-US" dirty="0" smtClean="0"/>
              <a:t>:-</a:t>
            </a:r>
            <a:endParaRPr lang="en-IN"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710520" y="1825625"/>
            <a:ext cx="677096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88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RIP MESSAGE FORMAT </a:t>
            </a:r>
            <a:r>
              <a:rPr lang="en-US" dirty="0" smtClean="0"/>
              <a: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832" y="1862571"/>
            <a:ext cx="8228336" cy="4351338"/>
          </a:xfrm>
        </p:spPr>
      </p:pic>
    </p:spTree>
    <p:extLst>
      <p:ext uri="{BB962C8B-B14F-4D97-AF65-F5344CB8AC3E}">
        <p14:creationId xmlns:p14="http://schemas.microsoft.com/office/powerpoint/2010/main" val="405283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Explain RIP Message Format </a:t>
            </a:r>
            <a:r>
              <a:rPr lang="en-US"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Command</a:t>
            </a:r>
            <a:r>
              <a:rPr lang="en-US" dirty="0"/>
              <a:t>:- For requests or responses, this 8-bit field is used. The request has a value of 1, while the response has a value of 2.</a:t>
            </a:r>
          </a:p>
          <a:p>
            <a:r>
              <a:rPr lang="en-US" b="1" dirty="0"/>
              <a:t>Version</a:t>
            </a:r>
            <a:r>
              <a:rPr lang="en-US" dirty="0"/>
              <a:t>:- The version in this context refers to the protocol version that we are utilizing. Assuming we are using version 1 of the protocol, we enter 1 in this box.</a:t>
            </a:r>
          </a:p>
          <a:p>
            <a:r>
              <a:rPr lang="en-US" b="1" dirty="0"/>
              <a:t>Reserved</a:t>
            </a:r>
            <a:r>
              <a:rPr lang="en-US" dirty="0"/>
              <a:t>:- It is a reserved field, so it is concatenated with zeroes.</a:t>
            </a:r>
          </a:p>
          <a:p>
            <a:r>
              <a:rPr lang="en-US" b="1" dirty="0"/>
              <a:t>Family</a:t>
            </a:r>
            <a:r>
              <a:rPr lang="en-US" dirty="0"/>
              <a:t>:- This field has 16 bits. Since we use the TCP/IP family, we entered the value 2 in this box.</a:t>
            </a:r>
          </a:p>
          <a:p>
            <a:r>
              <a:rPr lang="en-US" b="1" dirty="0"/>
              <a:t>Network Address</a:t>
            </a:r>
            <a:r>
              <a:rPr lang="en-US" dirty="0"/>
              <a:t>:- It is specified as a 14-byte field. If we utilize IPv4, we use 4 bytes; the remaining 10 are zeros.</a:t>
            </a:r>
          </a:p>
          <a:p>
            <a:r>
              <a:rPr lang="en-US" b="1" dirty="0"/>
              <a:t>Distance</a:t>
            </a:r>
            <a:r>
              <a:rPr lang="en-US" dirty="0"/>
              <a:t>:- The hop count, or the number of hops required to reach the destination, is specified in the distance field.</a:t>
            </a:r>
          </a:p>
        </p:txBody>
      </p:sp>
    </p:spTree>
    <p:extLst>
      <p:ext uri="{BB962C8B-B14F-4D97-AF65-F5344CB8AC3E}">
        <p14:creationId xmlns:p14="http://schemas.microsoft.com/office/powerpoint/2010/main" val="88843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RIPv1 &amp; RIPv2 </a:t>
            </a:r>
            <a:r>
              <a:rPr lang="en-US" dirty="0" smtClean="0"/>
              <a:t>:-</a:t>
            </a:r>
            <a:endParaRPr lang="en-IN" dirty="0"/>
          </a:p>
        </p:txBody>
      </p:sp>
      <p:pic>
        <p:nvPicPr>
          <p:cNvPr id="3074" name="Picture 2" descr="RIP v1 vs v2 : Detailed Comparison - IP With E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816" y="1825625"/>
            <a:ext cx="899036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468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185</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ROUTING INFORMATION PROTOCOL                                                  -by Hitesh Nautiyal</vt:lpstr>
      <vt:lpstr>Routing Information Protocol :-</vt:lpstr>
      <vt:lpstr>How Hop-Count Determined :-</vt:lpstr>
      <vt:lpstr>Diagram of Previous Sheet :-</vt:lpstr>
      <vt:lpstr>RIP MESSAGE FORMAT :-</vt:lpstr>
      <vt:lpstr>Explain RIP Message Format :-</vt:lpstr>
      <vt:lpstr>RIPv1 &amp; RIPv2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INFORMATION PROTOCOL                                                  -by Hitesh Nautiyal</dc:title>
  <dc:creator>Microsoft account</dc:creator>
  <cp:lastModifiedBy>Microsoft account</cp:lastModifiedBy>
  <cp:revision>2</cp:revision>
  <dcterms:created xsi:type="dcterms:W3CDTF">2023-09-10T14:47:34Z</dcterms:created>
  <dcterms:modified xsi:type="dcterms:W3CDTF">2023-09-10T14:49:50Z</dcterms:modified>
</cp:coreProperties>
</file>