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7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6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4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4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0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F401-C4CB-4331-A353-07DD355DF4C8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1096-2A26-4132-BFC9-21551918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8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1145" cy="6128039"/>
          </a:xfrm>
        </p:spPr>
        <p:txBody>
          <a:bodyPr/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CONGESTION CONTROL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</a:t>
            </a:r>
            <a:r>
              <a:rPr lang="en-US" b="1" dirty="0" smtClean="0"/>
              <a:t>-by Hitesh Nautiyal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43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u="sng" dirty="0" smtClean="0"/>
              <a:t>Congestion control 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2924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message traffic is so intense that network response time is slowed, a condition occurs on the network layer. </a:t>
            </a:r>
          </a:p>
          <a:p>
            <a:r>
              <a:rPr lang="en-US" dirty="0"/>
              <a:t> Congestion control Effects </a:t>
            </a:r>
          </a:p>
          <a:p>
            <a:r>
              <a:rPr lang="en-US" dirty="0"/>
              <a:t> Performance suffers as the delay lengthens. </a:t>
            </a:r>
          </a:p>
          <a:p>
            <a:r>
              <a:rPr lang="en-US" dirty="0"/>
              <a:t> Retransmission occurs as the delay increases, worsening the problem. </a:t>
            </a:r>
          </a:p>
          <a:p>
            <a:r>
              <a:rPr lang="en-US" dirty="0"/>
              <a:t> Algorithms for congestion control </a:t>
            </a:r>
          </a:p>
          <a:p>
            <a:r>
              <a:rPr lang="en-US" dirty="0"/>
              <a:t> Algorithm for a Leaky Bucket </a:t>
            </a:r>
          </a:p>
        </p:txBody>
      </p:sp>
    </p:spTree>
    <p:extLst>
      <p:ext uri="{BB962C8B-B14F-4D97-AF65-F5344CB8AC3E}">
        <p14:creationId xmlns:p14="http://schemas.microsoft.com/office/powerpoint/2010/main" val="23694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en-US" b="1" u="sng" dirty="0" smtClean="0"/>
              <a:t>Algorithm to control congestion 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856"/>
            <a:ext cx="10515600" cy="4893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TCP’s general policy for handling congestion consists of following three </a:t>
            </a:r>
            <a:r>
              <a:rPr lang="en-US" dirty="0" smtClean="0"/>
              <a:t>phases-</a:t>
            </a:r>
          </a:p>
          <a:p>
            <a:pPr fontAlgn="base"/>
            <a:r>
              <a:rPr lang="en-IN" dirty="0"/>
              <a:t>Slow Start</a:t>
            </a:r>
          </a:p>
          <a:p>
            <a:pPr fontAlgn="base"/>
            <a:r>
              <a:rPr lang="en-IN" dirty="0"/>
              <a:t>Congestion Avoidance</a:t>
            </a:r>
          </a:p>
          <a:p>
            <a:pPr fontAlgn="base"/>
            <a:r>
              <a:rPr lang="en-IN" dirty="0"/>
              <a:t>Congestion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7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546" y="221673"/>
            <a:ext cx="10515600" cy="62068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u="sng" dirty="0"/>
              <a:t>1. Slow Start </a:t>
            </a:r>
            <a:r>
              <a:rPr lang="en-US" b="1" u="sng" dirty="0" smtClean="0"/>
              <a:t>Phase-</a:t>
            </a:r>
            <a:endParaRPr lang="en-US" dirty="0"/>
          </a:p>
          <a:p>
            <a:pPr fontAlgn="base"/>
            <a:r>
              <a:rPr lang="en-US" dirty="0"/>
              <a:t>Initially, sender sets congestion window size = Maximum Segment Size (1 MSS).</a:t>
            </a:r>
          </a:p>
          <a:p>
            <a:pPr fontAlgn="base"/>
            <a:r>
              <a:rPr lang="en-US" dirty="0"/>
              <a:t>After receiving each acknowledgment, sender increases the congestion window size by 1 MSS.</a:t>
            </a:r>
          </a:p>
          <a:p>
            <a:pPr fontAlgn="base"/>
            <a:r>
              <a:rPr lang="en-US" dirty="0"/>
              <a:t>In this phase, the size of congestion window increases exponentially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After 1 round trip time, congestion window size = (2)</a:t>
            </a:r>
            <a:r>
              <a:rPr lang="en-US" baseline="30000" dirty="0"/>
              <a:t>1</a:t>
            </a:r>
            <a:r>
              <a:rPr lang="en-US" dirty="0"/>
              <a:t> = 2 MSS</a:t>
            </a:r>
          </a:p>
          <a:p>
            <a:pPr fontAlgn="base"/>
            <a:r>
              <a:rPr lang="en-US" dirty="0"/>
              <a:t>After 2 round trip time, congestion window size = (2)</a:t>
            </a:r>
            <a:r>
              <a:rPr lang="en-US" baseline="30000" dirty="0"/>
              <a:t>2</a:t>
            </a:r>
            <a:r>
              <a:rPr lang="en-US" dirty="0"/>
              <a:t> = 4 MSS</a:t>
            </a:r>
          </a:p>
          <a:p>
            <a:pPr fontAlgn="base"/>
            <a:r>
              <a:rPr lang="en-US" dirty="0"/>
              <a:t>After 3 round trip time, congestion window size = (2)</a:t>
            </a:r>
            <a:r>
              <a:rPr lang="en-US" baseline="30000" dirty="0"/>
              <a:t>3</a:t>
            </a:r>
            <a:r>
              <a:rPr lang="en-US" dirty="0"/>
              <a:t> = 8 MSS and so on.</a:t>
            </a:r>
          </a:p>
          <a:p>
            <a:pPr marL="0" indent="0" fontAlgn="base">
              <a:buNone/>
            </a:pPr>
            <a:r>
              <a:rPr lang="en-US" b="1" u="sng" dirty="0" smtClean="0"/>
              <a:t>NOTE :- </a:t>
            </a:r>
            <a:r>
              <a:rPr lang="en-US" dirty="0" smtClean="0"/>
              <a:t>This </a:t>
            </a:r>
            <a:r>
              <a:rPr lang="en-US" dirty="0"/>
              <a:t>phase continues until the congestion window size reaches the slow start threshold.</a:t>
            </a:r>
          </a:p>
          <a:p>
            <a:pPr marL="0" indent="0" fontAlgn="base">
              <a:buNone/>
            </a:pPr>
            <a:r>
              <a:rPr lang="en-US" dirty="0" smtClean="0"/>
              <a:t>Threshold</a:t>
            </a:r>
          </a:p>
          <a:p>
            <a:pPr marL="0" indent="0" fontAlgn="base">
              <a:buNone/>
            </a:pPr>
            <a:r>
              <a:rPr lang="en-US" dirty="0" smtClean="0"/>
              <a:t>= </a:t>
            </a:r>
            <a:r>
              <a:rPr lang="en-US" dirty="0"/>
              <a:t>Maximum number of TCP segments that receiver window can accommodate / 2</a:t>
            </a:r>
          </a:p>
          <a:p>
            <a:pPr marL="0" indent="0" fontAlgn="base">
              <a:buNone/>
            </a:pPr>
            <a:r>
              <a:rPr lang="en-US" dirty="0"/>
              <a:t>= (Receiver window size / Maximum Segment Size) / 2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854"/>
            <a:ext cx="10515600" cy="6391563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u="sng" dirty="0"/>
              <a:t>2. Congestion Avoidance </a:t>
            </a:r>
            <a:r>
              <a:rPr lang="en-US" b="1" u="sng" dirty="0" smtClean="0"/>
              <a:t>Phase-</a:t>
            </a:r>
            <a:endParaRPr lang="en-US" dirty="0"/>
          </a:p>
          <a:p>
            <a:pPr fontAlgn="base"/>
            <a:r>
              <a:rPr lang="en-US" dirty="0"/>
              <a:t>After reaching the threshold,</a:t>
            </a:r>
          </a:p>
          <a:p>
            <a:pPr fontAlgn="base"/>
            <a:r>
              <a:rPr lang="en-US" dirty="0"/>
              <a:t>Sender increases the congestion window size linearly to avoid the congestion.</a:t>
            </a:r>
          </a:p>
          <a:p>
            <a:pPr fontAlgn="base"/>
            <a:r>
              <a:rPr lang="en-US" dirty="0"/>
              <a:t>On receiving each acknowledgement, sender increments the congestion window size by </a:t>
            </a:r>
            <a:r>
              <a:rPr lang="en-US" dirty="0" smtClean="0"/>
              <a:t>1</a:t>
            </a:r>
          </a:p>
          <a:p>
            <a:pPr marL="0" indent="0" fontAlgn="base">
              <a:buNone/>
            </a:pPr>
            <a:r>
              <a:rPr lang="en-IN" b="1" dirty="0"/>
              <a:t>The followed formula </a:t>
            </a:r>
            <a:r>
              <a:rPr lang="en-IN" b="1" dirty="0" smtClean="0"/>
              <a:t>is- </a:t>
            </a:r>
          </a:p>
          <a:p>
            <a:pPr marL="0" indent="0" fontAlgn="base">
              <a:buNone/>
            </a:pPr>
            <a:r>
              <a:rPr lang="en-US" dirty="0"/>
              <a:t>Congestion window size = Congestion window size + 1</a:t>
            </a:r>
          </a:p>
        </p:txBody>
      </p:sp>
    </p:spTree>
    <p:extLst>
      <p:ext uri="{BB962C8B-B14F-4D97-AF65-F5344CB8AC3E}">
        <p14:creationId xmlns:p14="http://schemas.microsoft.com/office/powerpoint/2010/main" val="351333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256"/>
            <a:ext cx="10515600" cy="6437744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b="1" u="sng" dirty="0"/>
              <a:t>3. Congestion Detection </a:t>
            </a:r>
            <a:r>
              <a:rPr lang="en-US" b="1" u="sng" dirty="0" smtClean="0"/>
              <a:t>Phase-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When sender detects the loss of segments, it reacts in different ways depending on how the loss is </a:t>
            </a:r>
            <a:r>
              <a:rPr lang="en-US" dirty="0" smtClean="0"/>
              <a:t>detected-</a:t>
            </a:r>
          </a:p>
          <a:p>
            <a:pPr marL="0" indent="0" fontAlgn="base">
              <a:buNone/>
            </a:pPr>
            <a:r>
              <a:rPr lang="en-US" b="1" u="sng" dirty="0"/>
              <a:t>Case-01: Detection On Time </a:t>
            </a:r>
            <a:r>
              <a:rPr lang="en-US" b="1" u="sng" dirty="0" smtClean="0"/>
              <a:t>Out-</a:t>
            </a:r>
            <a:endParaRPr lang="en-US" dirty="0"/>
          </a:p>
          <a:p>
            <a:pPr fontAlgn="base"/>
            <a:r>
              <a:rPr lang="en-US" dirty="0"/>
              <a:t>Time Out Timer expires before receiving the acknowledgement for a segment.</a:t>
            </a:r>
          </a:p>
          <a:p>
            <a:pPr fontAlgn="base"/>
            <a:r>
              <a:rPr lang="en-US" dirty="0"/>
              <a:t>This case suggests the stronger possibility of congestion in the network.</a:t>
            </a:r>
          </a:p>
          <a:p>
            <a:pPr fontAlgn="base"/>
            <a:r>
              <a:rPr lang="en-US" dirty="0"/>
              <a:t>There are chances that a segment has been dropped in the network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base">
              <a:buNone/>
            </a:pPr>
            <a:r>
              <a:rPr lang="en-US" b="1" u="sng" dirty="0" smtClean="0"/>
              <a:t>Reaction-</a:t>
            </a:r>
            <a:endParaRPr lang="en-US" dirty="0"/>
          </a:p>
          <a:p>
            <a:pPr fontAlgn="base"/>
            <a:r>
              <a:rPr lang="en-US" dirty="0"/>
              <a:t>In this case, sender reacts by-</a:t>
            </a:r>
          </a:p>
          <a:p>
            <a:pPr fontAlgn="base"/>
            <a:r>
              <a:rPr lang="en-US" dirty="0"/>
              <a:t>Setting the slow start threshold to half of the current congestion window size.</a:t>
            </a:r>
          </a:p>
          <a:p>
            <a:pPr fontAlgn="base"/>
            <a:r>
              <a:rPr lang="en-US" dirty="0"/>
              <a:t>Decreasing the congestion window size to 1 MSS.</a:t>
            </a:r>
          </a:p>
          <a:p>
            <a:pPr fontAlgn="base"/>
            <a:r>
              <a:rPr lang="en-US" dirty="0"/>
              <a:t>Resuming the slow start phase.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326"/>
            <a:ext cx="10515600" cy="636385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u="sng" dirty="0"/>
              <a:t>Case-02: Detection On Receiving 3 Duplicate </a:t>
            </a:r>
            <a:r>
              <a:rPr lang="en-US" b="1" u="sng" dirty="0" smtClean="0"/>
              <a:t>Acknowledgements-</a:t>
            </a:r>
          </a:p>
          <a:p>
            <a:pPr fontAlgn="base"/>
            <a:r>
              <a:rPr lang="en-US" dirty="0"/>
              <a:t>Sender receives 3 duplicate acknowledgements for a segment.</a:t>
            </a:r>
          </a:p>
          <a:p>
            <a:pPr fontAlgn="base"/>
            <a:r>
              <a:rPr lang="en-US" dirty="0"/>
              <a:t>This case suggests the weaker possibility of congestion in the network.</a:t>
            </a:r>
          </a:p>
          <a:p>
            <a:pPr fontAlgn="base"/>
            <a:r>
              <a:rPr lang="en-US" dirty="0"/>
              <a:t>There are chances that a segment has been dropped but few segments sent later may have reached</a:t>
            </a:r>
            <a:r>
              <a:rPr lang="en-US" dirty="0" smtClean="0"/>
              <a:t>.</a:t>
            </a:r>
            <a:endParaRPr lang="en-US" dirty="0"/>
          </a:p>
          <a:p>
            <a:pPr marL="0" indent="0" fontAlgn="base">
              <a:buNone/>
            </a:pPr>
            <a:r>
              <a:rPr lang="en-US" b="1" u="sng" dirty="0" smtClean="0"/>
              <a:t>Reaction-</a:t>
            </a:r>
            <a:endParaRPr lang="en-US" dirty="0"/>
          </a:p>
          <a:p>
            <a:pPr fontAlgn="base"/>
            <a:r>
              <a:rPr lang="en-US" dirty="0"/>
              <a:t>In this case, sender reacts by-</a:t>
            </a:r>
          </a:p>
          <a:p>
            <a:pPr fontAlgn="base"/>
            <a:r>
              <a:rPr lang="en-US" dirty="0"/>
              <a:t>Setting the slow start threshold to half of the current congestion window size.</a:t>
            </a:r>
          </a:p>
          <a:p>
            <a:pPr fontAlgn="base"/>
            <a:r>
              <a:rPr lang="en-US" dirty="0"/>
              <a:t>Decreasing the congestion window size to slow start threshold.</a:t>
            </a:r>
          </a:p>
          <a:p>
            <a:pPr fontAlgn="base"/>
            <a:r>
              <a:rPr lang="en-US" dirty="0"/>
              <a:t>Resuming the congestion avoidance phase.</a:t>
            </a:r>
          </a:p>
          <a:p>
            <a:pPr fontAlgn="base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48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331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CONGESTION CONTROL                                                 -by Hitesh Nautiyal</vt:lpstr>
      <vt:lpstr>Congestion control :-</vt:lpstr>
      <vt:lpstr>Algorithm to control congestion 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CONTROL                                                 -by Hitesh Nautiyal</dc:title>
  <dc:creator>Microsoft account</dc:creator>
  <cp:lastModifiedBy>Microsoft account</cp:lastModifiedBy>
  <cp:revision>3</cp:revision>
  <dcterms:created xsi:type="dcterms:W3CDTF">2023-09-19T06:03:32Z</dcterms:created>
  <dcterms:modified xsi:type="dcterms:W3CDTF">2023-09-21T13:08:45Z</dcterms:modified>
</cp:coreProperties>
</file>