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DM Sans Medium"/>
      <p:regular r:id="rId16"/>
    </p:embeddedFont>
    <p:embeddedFont>
      <p:font typeface="DM Sans Medium"/>
      <p:regular r:id="rId17"/>
    </p:embeddedFont>
    <p:embeddedFont>
      <p:font typeface="DM Sans Medium"/>
      <p:regular r:id="rId18"/>
    </p:embeddedFont>
    <p:embeddedFont>
      <p:font typeface="DM Sans Medium"/>
      <p:regular r:id="rId19"/>
    </p:embeddedFont>
    <p:embeddedFont>
      <p:font typeface="Inter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121920" y="121920"/>
            <a:ext cx="1203127" cy="152400"/>
          </a:xfrm>
          <a:prstGeom prst="roundRect">
            <a:avLst>
              <a:gd name="adj" fmla="val 36000"/>
            </a:avLst>
          </a:prstGeom>
          <a:solidFill>
            <a:srgbClr val="FEE2E2"/>
          </a:solidFill>
          <a:ln/>
        </p:spPr>
      </p:sp>
      <p:sp>
        <p:nvSpPr>
          <p:cNvPr id="6" name="Text 2"/>
          <p:cNvSpPr/>
          <p:nvPr/>
        </p:nvSpPr>
        <p:spPr>
          <a:xfrm>
            <a:off x="182880" y="141327"/>
            <a:ext cx="1081207" cy="113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850"/>
              </a:lnSpc>
              <a:buNone/>
            </a:pPr>
            <a:r>
              <a:rPr lang="en-US" sz="700" dirty="0">
                <a:solidFill>
                  <a:srgbClr val="991B1B"/>
                </a:solidFill>
                <a:latin typeface="PPMori, sans-serif Medium" pitchFamily="34" charset="0"/>
                <a:ea typeface="PPMori, sans-serif Medium" pitchFamily="34" charset="-122"/>
                <a:cs typeface="PPMori, sans-serif Medium" pitchFamily="34" charset="-120"/>
              </a:rPr>
              <a:t> Error uploading image.</a:t>
            </a:r>
            <a:endParaRPr lang="en-US" sz="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41327"/>
            <a:ext cx="91440" cy="914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Habit Forge: Your Path to Better Habits</a:t>
            </a:r>
            <a:endParaRPr lang="en-US" sz="4450" dirty="0"/>
          </a:p>
        </p:txBody>
      </p:sp>
      <p:sp>
        <p:nvSpPr>
          <p:cNvPr id="9" name="Text 4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will explore the Habit Forge mobile application, designed to help individuals build, track, and improve their habits for a more fulfilling life.</a:t>
            </a:r>
            <a:endParaRPr lang="en-US" sz="1750" dirty="0"/>
          </a:p>
        </p:txBody>
      </p:sp>
      <p:sp>
        <p:nvSpPr>
          <p:cNvPr id="10" name="Shape 5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EDA6C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6393418" y="5616654"/>
            <a:ext cx="136327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HT</a:t>
            </a:r>
            <a:endParaRPr lang="en-US" sz="750" dirty="0"/>
          </a:p>
        </p:txBody>
      </p:sp>
      <p:sp>
        <p:nvSpPr>
          <p:cNvPr id="12" name="Text 7"/>
          <p:cNvSpPr/>
          <p:nvPr/>
        </p:nvSpPr>
        <p:spPr>
          <a:xfrm>
            <a:off x="6756440" y="5467112"/>
            <a:ext cx="290036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6161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HITESH TANWANI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3327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The Habit Tracking Problem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Lack of Motivation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Staying motivated and consistent with new habits is challenging in the modern world.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Inability to Track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Many people struggle to track their progress effectively, leading to uncertainty and frustration.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716280"/>
            <a:ext cx="3154680" cy="67970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2839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Habit Forge Solution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25880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6" name="Text 2"/>
          <p:cNvSpPr/>
          <p:nvPr/>
        </p:nvSpPr>
        <p:spPr>
          <a:xfrm>
            <a:off x="6365260" y="26305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7017306" y="25880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Personalized Habit Plans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017306" y="3432810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create and customize habits with detailed settings, including frequency, timing, and categorization.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10171867" y="25880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0" name="Text 6"/>
          <p:cNvSpPr/>
          <p:nvPr/>
        </p:nvSpPr>
        <p:spPr>
          <a:xfrm>
            <a:off x="10256937" y="26305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908983" y="25880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Real-time Progress Tracking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908983" y="343281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indicators, streak tracking, and progress summaries provide a clear picture of achievement.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6280190" y="57292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4" name="Text 10"/>
          <p:cNvSpPr/>
          <p:nvPr/>
        </p:nvSpPr>
        <p:spPr>
          <a:xfrm>
            <a:off x="6365260" y="577179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7017306" y="5729288"/>
            <a:ext cx="28705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Motivational Features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017306" y="621970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achievement system, streak-based incentives, and celebratory feedback keep users engaged and motivated.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716280"/>
            <a:ext cx="3154680" cy="67970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444109"/>
            <a:ext cx="74172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Deep Insights and Analytics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2493050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DEBE3"/>
          </a:solidFill>
          <a:ln/>
        </p:spPr>
      </p:sp>
      <p:sp>
        <p:nvSpPr>
          <p:cNvPr id="6" name="Text 2"/>
          <p:cNvSpPr/>
          <p:nvPr/>
        </p:nvSpPr>
        <p:spPr>
          <a:xfrm>
            <a:off x="6507004" y="2719864"/>
            <a:ext cx="31806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Weekly Behavior Trends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507004" y="3210282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your habit completion patterns across different days of the week.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2493050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DEBE3"/>
          </a:solidFill>
          <a:ln/>
        </p:spPr>
      </p:sp>
      <p:sp>
        <p:nvSpPr>
          <p:cNvPr id="9" name="Text 5"/>
          <p:cNvSpPr/>
          <p:nvPr/>
        </p:nvSpPr>
        <p:spPr>
          <a:xfrm>
            <a:off x="10398681" y="2719864"/>
            <a:ext cx="29182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Time-of-Day Analysis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398681" y="3210282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when you are most likely to complete your habits, allowing you to optimize your routines.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280190" y="5115520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12" name="Text 8"/>
          <p:cNvSpPr/>
          <p:nvPr/>
        </p:nvSpPr>
        <p:spPr>
          <a:xfrm>
            <a:off x="6507004" y="5342334"/>
            <a:ext cx="33778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Personalized Suggestions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6507004" y="5832753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Receive tailored recommendations for improving your habits and achieving your goals.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716280"/>
            <a:ext cx="3154680" cy="67970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222421"/>
            <a:ext cx="71893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Building a Solid Foundation</a:t>
            </a:r>
            <a:endParaRPr lang="en-US" sz="44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271361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80190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Flutter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6280190" y="4555569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powerful cross-platform framework for building beautiful and performant mobile applications.</a:t>
            </a:r>
            <a:endParaRPr lang="en-US" sz="17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421" y="3271361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0228421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Firebase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10228421" y="4555569"/>
            <a:ext cx="3608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comprehensive backend solution for database, authentication, storage, and analytics.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4628"/>
            <a:ext cx="64992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Architectural Excellence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430" y="1997035"/>
            <a:ext cx="1614011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61306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088255" y="2223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Presentation Layer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088255" y="2714268"/>
            <a:ext cx="30000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 screens and components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D3D1C9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381476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5895261" y="3587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Business Logic Layer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895261" y="4077891"/>
            <a:ext cx="39033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State management and service logic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D3D1C9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18" y="4724281"/>
            <a:ext cx="484203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892" y="517838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6702266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Data Layer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6702266" y="5441513"/>
            <a:ext cx="41583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Models, repositories, and data sources</a:t>
            </a:r>
            <a:endParaRPr lang="en-US" sz="1750" dirty="0"/>
          </a:p>
        </p:txBody>
      </p:sp>
      <p:sp>
        <p:nvSpPr>
          <p:cNvPr id="17" name="Shape 12"/>
          <p:cNvSpPr/>
          <p:nvPr/>
        </p:nvSpPr>
        <p:spPr>
          <a:xfrm>
            <a:off x="6532126" y="6044327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D3D1C9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6087904"/>
            <a:ext cx="6456164" cy="1306949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894773" y="654200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500" dirty="0"/>
          </a:p>
        </p:txBody>
      </p:sp>
      <p:sp>
        <p:nvSpPr>
          <p:cNvPr id="20" name="Text 14"/>
          <p:cNvSpPr/>
          <p:nvPr/>
        </p:nvSpPr>
        <p:spPr>
          <a:xfrm>
            <a:off x="7509272" y="63147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Domain Layer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09272" y="6805136"/>
            <a:ext cx="342542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 business rules and entities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6923"/>
            <a:ext cx="104561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Habit Forge: A Powerful Tool for Change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259330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4" name="Text 2"/>
          <p:cNvSpPr/>
          <p:nvPr/>
        </p:nvSpPr>
        <p:spPr>
          <a:xfrm>
            <a:off x="1721167" y="271343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2486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Build Consistency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976563"/>
            <a:ext cx="62560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long-lasting habits that positively impact your life.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551039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3D1C9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679627"/>
            <a:ext cx="4347567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9" name="Text 7"/>
          <p:cNvSpPr/>
          <p:nvPr/>
        </p:nvSpPr>
        <p:spPr>
          <a:xfrm>
            <a:off x="2808089" y="431518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Monitor Progress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396859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 your achievements, identify areas for improvement, and stay motivated.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3D1C9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EDEBE3"/>
          </a:solidFill>
          <a:ln/>
        </p:spPr>
      </p:sp>
      <p:sp>
        <p:nvSpPr>
          <p:cNvPr id="14" name="Text 12"/>
          <p:cNvSpPr/>
          <p:nvPr/>
        </p:nvSpPr>
        <p:spPr>
          <a:xfrm>
            <a:off x="3895011" y="6098381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34231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Understand Your Patterns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Gain insights into your behavioral patterns to make informed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716280"/>
            <a:ext cx="3154680" cy="67970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085493"/>
            <a:ext cx="62198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Investing in Your Future</a:t>
            </a:r>
            <a:endParaRPr lang="en-US" sz="44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2134433"/>
            <a:ext cx="1134070" cy="166985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754422" y="2361248"/>
            <a:ext cx="30607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Early Stage Investment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7754422" y="285166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Habit Forge is seeking investment to accelerate development and expand its user base.</a:t>
            </a:r>
            <a:endParaRPr lang="en-US" sz="17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804285"/>
            <a:ext cx="1134070" cy="1669852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754422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Market Potential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7754422" y="452151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habit tracking market is rapidly growing with increasing demand for self-improvement tools.</a:t>
            </a:r>
            <a:endParaRPr lang="en-US" sz="175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5474137"/>
            <a:ext cx="1134070" cy="1669852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754422" y="5700951"/>
            <a:ext cx="3340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Unique Value Proposition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7754422" y="619136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Habit Forge offers a comprehensive and user-friendly solution that addresses key user needs.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1498" y="618649"/>
            <a:ext cx="5608320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Looking Ahead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271498" y="1768197"/>
            <a:ext cx="7573804" cy="740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00"/>
              </a:lnSpc>
              <a:buNone/>
            </a:pPr>
            <a:r>
              <a:rPr lang="en-US" sz="5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5800" dirty="0"/>
          </a:p>
        </p:txBody>
      </p:sp>
      <p:sp>
        <p:nvSpPr>
          <p:cNvPr id="5" name="Text 2"/>
          <p:cNvSpPr/>
          <p:nvPr/>
        </p:nvSpPr>
        <p:spPr>
          <a:xfrm>
            <a:off x="8656320" y="2788801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71498" y="3273743"/>
            <a:ext cx="7573804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Social interaction, AI-powered suggestions, health integrations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71498" y="4417695"/>
            <a:ext cx="7573804" cy="740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00"/>
              </a:lnSpc>
              <a:buNone/>
            </a:pPr>
            <a:r>
              <a:rPr lang="en-US" sz="5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5800" dirty="0"/>
          </a:p>
        </p:txBody>
      </p:sp>
      <p:sp>
        <p:nvSpPr>
          <p:cNvPr id="8" name="Text 5"/>
          <p:cNvSpPr/>
          <p:nvPr/>
        </p:nvSpPr>
        <p:spPr>
          <a:xfrm>
            <a:off x="8656320" y="5438299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Goals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271498" y="5923240"/>
            <a:ext cx="7573804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Expansion to new markets and increased user engagement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271498" y="6534388"/>
            <a:ext cx="7573804" cy="1076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Habit Forge is committed to continuous innovation and growth, aiming to empower individuals to build better habits and achieve their full potential.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2025-04-19T06:44:36Z</dcterms:created>
  <dcterms:modified xsi:type="dcterms:W3CDTF">2025-04-19T06:44:36Z</dcterms:modified>
</cp:coreProperties>
</file>