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FE3E2-8333-491D-95DF-0401FD6EB255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41CF05-EF03-4684-9163-98D13A477C2A}">
      <dgm:prSet/>
      <dgm:spPr/>
      <dgm:t>
        <a:bodyPr/>
        <a:lstStyle/>
        <a:p>
          <a:r>
            <a:rPr lang="en-US" dirty="0"/>
            <a:t>Social Media Integration</a:t>
          </a:r>
        </a:p>
      </dgm:t>
    </dgm:pt>
    <dgm:pt modelId="{9E028E27-2961-4E0D-9F2F-EBFE9346B93B}" type="parTrans" cxnId="{CF78E6E4-6EDA-4D68-A3E8-8BB3C7611C9F}">
      <dgm:prSet/>
      <dgm:spPr/>
      <dgm:t>
        <a:bodyPr/>
        <a:lstStyle/>
        <a:p>
          <a:endParaRPr lang="en-US"/>
        </a:p>
      </dgm:t>
    </dgm:pt>
    <dgm:pt modelId="{226A9C1A-56DA-41F0-8777-356AE7E80472}" type="sibTrans" cxnId="{CF78E6E4-6EDA-4D68-A3E8-8BB3C7611C9F}">
      <dgm:prSet/>
      <dgm:spPr/>
      <dgm:t>
        <a:bodyPr/>
        <a:lstStyle/>
        <a:p>
          <a:endParaRPr lang="en-US"/>
        </a:p>
      </dgm:t>
    </dgm:pt>
    <dgm:pt modelId="{727714BB-16F0-438D-9CB0-C3A9DF33648F}">
      <dgm:prSet/>
      <dgm:spPr/>
      <dgm:t>
        <a:bodyPr/>
        <a:lstStyle/>
        <a:p>
          <a:r>
            <a:rPr lang="en-US" dirty="0"/>
            <a:t>Cloud services with AWS</a:t>
          </a:r>
        </a:p>
      </dgm:t>
    </dgm:pt>
    <dgm:pt modelId="{5946EA6C-D1E9-450F-895D-9BA2548ED316}" type="parTrans" cxnId="{C05B8D8A-A11D-4C50-8F2B-C520460C584C}">
      <dgm:prSet/>
      <dgm:spPr/>
      <dgm:t>
        <a:bodyPr/>
        <a:lstStyle/>
        <a:p>
          <a:endParaRPr lang="en-US"/>
        </a:p>
      </dgm:t>
    </dgm:pt>
    <dgm:pt modelId="{BD6124F0-3836-4403-9543-6A1CE40B52C7}" type="sibTrans" cxnId="{C05B8D8A-A11D-4C50-8F2B-C520460C584C}">
      <dgm:prSet/>
      <dgm:spPr/>
      <dgm:t>
        <a:bodyPr/>
        <a:lstStyle/>
        <a:p>
          <a:endParaRPr lang="en-US"/>
        </a:p>
      </dgm:t>
    </dgm:pt>
    <dgm:pt modelId="{EB180DA1-725E-4511-8FC3-22BDF2EBB4EC}">
      <dgm:prSet/>
      <dgm:spPr/>
      <dgm:t>
        <a:bodyPr/>
        <a:lstStyle/>
        <a:p>
          <a:r>
            <a:rPr lang="en-US" dirty="0"/>
            <a:t>Using Docker containers</a:t>
          </a:r>
        </a:p>
      </dgm:t>
    </dgm:pt>
    <dgm:pt modelId="{EE144432-66CD-4F80-B92E-C571E76CAA9D}" type="parTrans" cxnId="{5968D711-F3D6-4F03-89C5-6D9B2A9C54B2}">
      <dgm:prSet/>
      <dgm:spPr/>
      <dgm:t>
        <a:bodyPr/>
        <a:lstStyle/>
        <a:p>
          <a:endParaRPr lang="en-US"/>
        </a:p>
      </dgm:t>
    </dgm:pt>
    <dgm:pt modelId="{F2512B0C-23F3-4D23-A78A-502F1E18A922}" type="sibTrans" cxnId="{5968D711-F3D6-4F03-89C5-6D9B2A9C54B2}">
      <dgm:prSet/>
      <dgm:spPr/>
      <dgm:t>
        <a:bodyPr/>
        <a:lstStyle/>
        <a:p>
          <a:endParaRPr lang="en-US"/>
        </a:p>
      </dgm:t>
    </dgm:pt>
    <dgm:pt modelId="{B0767010-FDBD-41BE-AAD4-7E9BA615AF13}" type="pres">
      <dgm:prSet presAssocID="{D3CFE3E2-8333-491D-95DF-0401FD6EB2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2D800E-618C-4FA2-A334-8C4459408836}" type="pres">
      <dgm:prSet presAssocID="{4A41CF05-EF03-4684-9163-98D13A477C2A}" presName="root" presStyleCnt="0"/>
      <dgm:spPr/>
    </dgm:pt>
    <dgm:pt modelId="{2C5E27D0-659B-4BAE-B5AC-585BA76F6EFA}" type="pres">
      <dgm:prSet presAssocID="{4A41CF05-EF03-4684-9163-98D13A477C2A}" presName="rootComposite" presStyleCnt="0"/>
      <dgm:spPr/>
    </dgm:pt>
    <dgm:pt modelId="{384FB6FE-4AD4-44FC-ACDB-8C0DAD8293AB}" type="pres">
      <dgm:prSet presAssocID="{4A41CF05-EF03-4684-9163-98D13A477C2A}" presName="rootText" presStyleLbl="node1" presStyleIdx="0" presStyleCnt="3" custScaleY="66016" custLinFactNeighborY="-10320"/>
      <dgm:spPr/>
    </dgm:pt>
    <dgm:pt modelId="{F7D47E28-118C-46DB-861A-920D8BB47EA0}" type="pres">
      <dgm:prSet presAssocID="{4A41CF05-EF03-4684-9163-98D13A477C2A}" presName="rootConnector" presStyleLbl="node1" presStyleIdx="0" presStyleCnt="3"/>
      <dgm:spPr/>
    </dgm:pt>
    <dgm:pt modelId="{AE203F87-D21F-45FB-85CF-BFD7DA63BCCB}" type="pres">
      <dgm:prSet presAssocID="{4A41CF05-EF03-4684-9163-98D13A477C2A}" presName="childShape" presStyleCnt="0"/>
      <dgm:spPr/>
    </dgm:pt>
    <dgm:pt modelId="{7A8319A4-6890-43ED-BA90-348032FC6F22}" type="pres">
      <dgm:prSet presAssocID="{727714BB-16F0-438D-9CB0-C3A9DF33648F}" presName="root" presStyleCnt="0"/>
      <dgm:spPr/>
    </dgm:pt>
    <dgm:pt modelId="{7D194E12-D80B-4E80-A668-942AE2370146}" type="pres">
      <dgm:prSet presAssocID="{727714BB-16F0-438D-9CB0-C3A9DF33648F}" presName="rootComposite" presStyleCnt="0"/>
      <dgm:spPr/>
    </dgm:pt>
    <dgm:pt modelId="{3CB1E10C-E21E-4F64-A8D1-EB2BE7958C83}" type="pres">
      <dgm:prSet presAssocID="{727714BB-16F0-438D-9CB0-C3A9DF33648F}" presName="rootText" presStyleLbl="node1" presStyleIdx="1" presStyleCnt="3" custScaleY="66909" custLinFactNeighborY="-9675"/>
      <dgm:spPr/>
    </dgm:pt>
    <dgm:pt modelId="{31DE7336-AD37-4238-8FF5-41A3DC9CB112}" type="pres">
      <dgm:prSet presAssocID="{727714BB-16F0-438D-9CB0-C3A9DF33648F}" presName="rootConnector" presStyleLbl="node1" presStyleIdx="1" presStyleCnt="3"/>
      <dgm:spPr/>
    </dgm:pt>
    <dgm:pt modelId="{8F03A11B-5973-4394-9C68-F5C20801B6AC}" type="pres">
      <dgm:prSet presAssocID="{727714BB-16F0-438D-9CB0-C3A9DF33648F}" presName="childShape" presStyleCnt="0"/>
      <dgm:spPr/>
    </dgm:pt>
    <dgm:pt modelId="{6E0948E1-EB27-47EB-8AC8-E6B7B4A37AF0}" type="pres">
      <dgm:prSet presAssocID="{EB180DA1-725E-4511-8FC3-22BDF2EBB4EC}" presName="root" presStyleCnt="0"/>
      <dgm:spPr/>
    </dgm:pt>
    <dgm:pt modelId="{A3ADA6FC-2051-432E-8E05-1B777DD30F80}" type="pres">
      <dgm:prSet presAssocID="{EB180DA1-725E-4511-8FC3-22BDF2EBB4EC}" presName="rootComposite" presStyleCnt="0"/>
      <dgm:spPr/>
    </dgm:pt>
    <dgm:pt modelId="{20482BA1-0B8B-4961-9150-36A1BB05F398}" type="pres">
      <dgm:prSet presAssocID="{EB180DA1-725E-4511-8FC3-22BDF2EBB4EC}" presName="rootText" presStyleLbl="node1" presStyleIdx="2" presStyleCnt="3" custScaleY="65553" custLinFactNeighborY="-8385"/>
      <dgm:spPr/>
    </dgm:pt>
    <dgm:pt modelId="{2D6C8290-F53E-4C2C-9345-26010A5D2DE9}" type="pres">
      <dgm:prSet presAssocID="{EB180DA1-725E-4511-8FC3-22BDF2EBB4EC}" presName="rootConnector" presStyleLbl="node1" presStyleIdx="2" presStyleCnt="3"/>
      <dgm:spPr/>
    </dgm:pt>
    <dgm:pt modelId="{826A9784-A52C-407A-8213-DEE4B7EDC3EC}" type="pres">
      <dgm:prSet presAssocID="{EB180DA1-725E-4511-8FC3-22BDF2EBB4EC}" presName="childShape" presStyleCnt="0"/>
      <dgm:spPr/>
    </dgm:pt>
  </dgm:ptLst>
  <dgm:cxnLst>
    <dgm:cxn modelId="{785D2710-6F6E-42A3-BEB4-B23127E7F604}" type="presOf" srcId="{EB180DA1-725E-4511-8FC3-22BDF2EBB4EC}" destId="{20482BA1-0B8B-4961-9150-36A1BB05F398}" srcOrd="0" destOrd="0" presId="urn:microsoft.com/office/officeart/2005/8/layout/hierarchy3"/>
    <dgm:cxn modelId="{5968D711-F3D6-4F03-89C5-6D9B2A9C54B2}" srcId="{D3CFE3E2-8333-491D-95DF-0401FD6EB255}" destId="{EB180DA1-725E-4511-8FC3-22BDF2EBB4EC}" srcOrd="2" destOrd="0" parTransId="{EE144432-66CD-4F80-B92E-C571E76CAA9D}" sibTransId="{F2512B0C-23F3-4D23-A78A-502F1E18A922}"/>
    <dgm:cxn modelId="{33EF5F37-44E4-40FD-9D00-7E9097E43989}" type="presOf" srcId="{D3CFE3E2-8333-491D-95DF-0401FD6EB255}" destId="{B0767010-FDBD-41BE-AAD4-7E9BA615AF13}" srcOrd="0" destOrd="0" presId="urn:microsoft.com/office/officeart/2005/8/layout/hierarchy3"/>
    <dgm:cxn modelId="{92BE9250-8E28-48B0-BBF8-BD36824ADB35}" type="presOf" srcId="{727714BB-16F0-438D-9CB0-C3A9DF33648F}" destId="{3CB1E10C-E21E-4F64-A8D1-EB2BE7958C83}" srcOrd="0" destOrd="0" presId="urn:microsoft.com/office/officeart/2005/8/layout/hierarchy3"/>
    <dgm:cxn modelId="{93763C74-118E-4687-977F-93691FF6447E}" type="presOf" srcId="{727714BB-16F0-438D-9CB0-C3A9DF33648F}" destId="{31DE7336-AD37-4238-8FF5-41A3DC9CB112}" srcOrd="1" destOrd="0" presId="urn:microsoft.com/office/officeart/2005/8/layout/hierarchy3"/>
    <dgm:cxn modelId="{C05B8D8A-A11D-4C50-8F2B-C520460C584C}" srcId="{D3CFE3E2-8333-491D-95DF-0401FD6EB255}" destId="{727714BB-16F0-438D-9CB0-C3A9DF33648F}" srcOrd="1" destOrd="0" parTransId="{5946EA6C-D1E9-450F-895D-9BA2548ED316}" sibTransId="{BD6124F0-3836-4403-9543-6A1CE40B52C7}"/>
    <dgm:cxn modelId="{2E9DCBAA-CD5A-496F-AD86-84AE58967214}" type="presOf" srcId="{4A41CF05-EF03-4684-9163-98D13A477C2A}" destId="{F7D47E28-118C-46DB-861A-920D8BB47EA0}" srcOrd="1" destOrd="0" presId="urn:microsoft.com/office/officeart/2005/8/layout/hierarchy3"/>
    <dgm:cxn modelId="{315BC2AB-3AAE-492B-90A2-20EE404140C3}" type="presOf" srcId="{4A41CF05-EF03-4684-9163-98D13A477C2A}" destId="{384FB6FE-4AD4-44FC-ACDB-8C0DAD8293AB}" srcOrd="0" destOrd="0" presId="urn:microsoft.com/office/officeart/2005/8/layout/hierarchy3"/>
    <dgm:cxn modelId="{CD019CC2-8F26-406A-97FE-FFA2B64B2D21}" type="presOf" srcId="{EB180DA1-725E-4511-8FC3-22BDF2EBB4EC}" destId="{2D6C8290-F53E-4C2C-9345-26010A5D2DE9}" srcOrd="1" destOrd="0" presId="urn:microsoft.com/office/officeart/2005/8/layout/hierarchy3"/>
    <dgm:cxn modelId="{CF78E6E4-6EDA-4D68-A3E8-8BB3C7611C9F}" srcId="{D3CFE3E2-8333-491D-95DF-0401FD6EB255}" destId="{4A41CF05-EF03-4684-9163-98D13A477C2A}" srcOrd="0" destOrd="0" parTransId="{9E028E27-2961-4E0D-9F2F-EBFE9346B93B}" sibTransId="{226A9C1A-56DA-41F0-8777-356AE7E80472}"/>
    <dgm:cxn modelId="{3B36B8E0-ABE6-4DA9-B255-9C4CC1111FC8}" type="presParOf" srcId="{B0767010-FDBD-41BE-AAD4-7E9BA615AF13}" destId="{362D800E-618C-4FA2-A334-8C4459408836}" srcOrd="0" destOrd="0" presId="urn:microsoft.com/office/officeart/2005/8/layout/hierarchy3"/>
    <dgm:cxn modelId="{CC3F3FEE-6548-4CD5-82C1-D4C75A7957AC}" type="presParOf" srcId="{362D800E-618C-4FA2-A334-8C4459408836}" destId="{2C5E27D0-659B-4BAE-B5AC-585BA76F6EFA}" srcOrd="0" destOrd="0" presId="urn:microsoft.com/office/officeart/2005/8/layout/hierarchy3"/>
    <dgm:cxn modelId="{136F826A-31A0-46A5-9DB5-0F9EDFCEF940}" type="presParOf" srcId="{2C5E27D0-659B-4BAE-B5AC-585BA76F6EFA}" destId="{384FB6FE-4AD4-44FC-ACDB-8C0DAD8293AB}" srcOrd="0" destOrd="0" presId="urn:microsoft.com/office/officeart/2005/8/layout/hierarchy3"/>
    <dgm:cxn modelId="{CAB279B3-5F54-44D8-8AA6-E6DF7F067570}" type="presParOf" srcId="{2C5E27D0-659B-4BAE-B5AC-585BA76F6EFA}" destId="{F7D47E28-118C-46DB-861A-920D8BB47EA0}" srcOrd="1" destOrd="0" presId="urn:microsoft.com/office/officeart/2005/8/layout/hierarchy3"/>
    <dgm:cxn modelId="{A1DB3F58-9FCB-4A2C-B160-60E5DED788BF}" type="presParOf" srcId="{362D800E-618C-4FA2-A334-8C4459408836}" destId="{AE203F87-D21F-45FB-85CF-BFD7DA63BCCB}" srcOrd="1" destOrd="0" presId="urn:microsoft.com/office/officeart/2005/8/layout/hierarchy3"/>
    <dgm:cxn modelId="{AF92FCE5-DF08-49C1-8EC6-5F438E752979}" type="presParOf" srcId="{B0767010-FDBD-41BE-AAD4-7E9BA615AF13}" destId="{7A8319A4-6890-43ED-BA90-348032FC6F22}" srcOrd="1" destOrd="0" presId="urn:microsoft.com/office/officeart/2005/8/layout/hierarchy3"/>
    <dgm:cxn modelId="{9948F950-FC1E-46D9-BBC8-B17E78E89BE3}" type="presParOf" srcId="{7A8319A4-6890-43ED-BA90-348032FC6F22}" destId="{7D194E12-D80B-4E80-A668-942AE2370146}" srcOrd="0" destOrd="0" presId="urn:microsoft.com/office/officeart/2005/8/layout/hierarchy3"/>
    <dgm:cxn modelId="{2C001EE5-0BED-42A4-95FC-8476F1C89033}" type="presParOf" srcId="{7D194E12-D80B-4E80-A668-942AE2370146}" destId="{3CB1E10C-E21E-4F64-A8D1-EB2BE7958C83}" srcOrd="0" destOrd="0" presId="urn:microsoft.com/office/officeart/2005/8/layout/hierarchy3"/>
    <dgm:cxn modelId="{9D46E697-C4C5-46D7-B062-7E8C22C4B7E9}" type="presParOf" srcId="{7D194E12-D80B-4E80-A668-942AE2370146}" destId="{31DE7336-AD37-4238-8FF5-41A3DC9CB112}" srcOrd="1" destOrd="0" presId="urn:microsoft.com/office/officeart/2005/8/layout/hierarchy3"/>
    <dgm:cxn modelId="{B17E881F-062D-4068-AE50-9824376D8F3A}" type="presParOf" srcId="{7A8319A4-6890-43ED-BA90-348032FC6F22}" destId="{8F03A11B-5973-4394-9C68-F5C20801B6AC}" srcOrd="1" destOrd="0" presId="urn:microsoft.com/office/officeart/2005/8/layout/hierarchy3"/>
    <dgm:cxn modelId="{3D1DC9F1-BF8B-421F-B276-A80F56BF7D0E}" type="presParOf" srcId="{B0767010-FDBD-41BE-AAD4-7E9BA615AF13}" destId="{6E0948E1-EB27-47EB-8AC8-E6B7B4A37AF0}" srcOrd="2" destOrd="0" presId="urn:microsoft.com/office/officeart/2005/8/layout/hierarchy3"/>
    <dgm:cxn modelId="{1FDCD093-622D-4DCC-8714-1D167773D60A}" type="presParOf" srcId="{6E0948E1-EB27-47EB-8AC8-E6B7B4A37AF0}" destId="{A3ADA6FC-2051-432E-8E05-1B777DD30F80}" srcOrd="0" destOrd="0" presId="urn:microsoft.com/office/officeart/2005/8/layout/hierarchy3"/>
    <dgm:cxn modelId="{62FA1062-47FB-4560-A0A5-144A86A3120D}" type="presParOf" srcId="{A3ADA6FC-2051-432E-8E05-1B777DD30F80}" destId="{20482BA1-0B8B-4961-9150-36A1BB05F398}" srcOrd="0" destOrd="0" presId="urn:microsoft.com/office/officeart/2005/8/layout/hierarchy3"/>
    <dgm:cxn modelId="{0C1D2AC2-EFA1-4E43-8EA8-999210879E47}" type="presParOf" srcId="{A3ADA6FC-2051-432E-8E05-1B777DD30F80}" destId="{2D6C8290-F53E-4C2C-9345-26010A5D2DE9}" srcOrd="1" destOrd="0" presId="urn:microsoft.com/office/officeart/2005/8/layout/hierarchy3"/>
    <dgm:cxn modelId="{87178444-5E96-4051-8AC9-39DDE92494F8}" type="presParOf" srcId="{6E0948E1-EB27-47EB-8AC8-E6B7B4A37AF0}" destId="{826A9784-A52C-407A-8213-DEE4B7EDC3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FB6FE-4AD4-44FC-ACDB-8C0DAD8293AB}">
      <dsp:nvSpPr>
        <dsp:cNvPr id="0" name=""/>
        <dsp:cNvSpPr/>
      </dsp:nvSpPr>
      <dsp:spPr>
        <a:xfrm>
          <a:off x="1346" y="1217550"/>
          <a:ext cx="3150644" cy="10399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Social Media Integration</a:t>
          </a:r>
        </a:p>
      </dsp:txBody>
      <dsp:txXfrm>
        <a:off x="31806" y="1248010"/>
        <a:ext cx="3089724" cy="979044"/>
      </dsp:txXfrm>
    </dsp:sp>
    <dsp:sp modelId="{3CB1E10C-E21E-4F64-A8D1-EB2BE7958C83}">
      <dsp:nvSpPr>
        <dsp:cNvPr id="0" name=""/>
        <dsp:cNvSpPr/>
      </dsp:nvSpPr>
      <dsp:spPr>
        <a:xfrm>
          <a:off x="3939652" y="1227711"/>
          <a:ext cx="3150644" cy="10540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Cloud services with AWS</a:t>
          </a:r>
        </a:p>
      </dsp:txBody>
      <dsp:txXfrm>
        <a:off x="3970524" y="1258583"/>
        <a:ext cx="3088900" cy="992288"/>
      </dsp:txXfrm>
    </dsp:sp>
    <dsp:sp modelId="{20482BA1-0B8B-4961-9150-36A1BB05F398}">
      <dsp:nvSpPr>
        <dsp:cNvPr id="0" name=""/>
        <dsp:cNvSpPr/>
      </dsp:nvSpPr>
      <dsp:spPr>
        <a:xfrm>
          <a:off x="7877958" y="1248033"/>
          <a:ext cx="3150644" cy="10326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Using Docker containers</a:t>
          </a:r>
        </a:p>
      </dsp:txBody>
      <dsp:txXfrm>
        <a:off x="7908204" y="1278279"/>
        <a:ext cx="3090152" cy="972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r="276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Airline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</a:t>
            </a:r>
            <a:r>
              <a:rPr lang="en-US" sz="1800" dirty="0">
                <a:solidFill>
                  <a:schemeClr val="tx1"/>
                </a:solidFill>
              </a:rPr>
              <a:t>by  </a:t>
            </a:r>
            <a:r>
              <a:rPr lang="en-US" sz="1800" dirty="0" err="1">
                <a:solidFill>
                  <a:schemeClr val="tx1"/>
                </a:solidFill>
              </a:rPr>
              <a:t>hitesh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varma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2ABA2BB-1F38-4577-AC5D-489BAAFA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1950326"/>
            <a:ext cx="5476375" cy="31984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F16F-4A1F-4A1E-9C76-B1939A0F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  <a:br>
              <a:rPr lang="en-US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1633-4E76-48DA-B405-3A94166A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1005840"/>
            <a:ext cx="4597758" cy="512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Airline Reservation System is created to meet the needs of online flight reservation system, with functionalities: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Booking a flight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Bookings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Cancel Bookings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9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9FBA0-9A3C-4453-BA4B-FD6C879A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Services	</a:t>
            </a:r>
            <a:br>
              <a:rPr lang="en-US">
                <a:solidFill>
                  <a:srgbClr val="FFFEFF"/>
                </a:solidFill>
              </a:rPr>
            </a:br>
            <a:endParaRPr lang="en-IN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2201-6AEE-4FA8-876C-FA3B1B5B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900" dirty="0"/>
              <a:t>User Registration : User can be registered to access other services.</a:t>
            </a:r>
          </a:p>
          <a:p>
            <a:endParaRPr lang="en-US" sz="1900" dirty="0"/>
          </a:p>
          <a:p>
            <a:r>
              <a:rPr lang="en-US" sz="1900" dirty="0"/>
              <a:t>Login Validation : User Credentials can be validated.</a:t>
            </a:r>
          </a:p>
          <a:p>
            <a:endParaRPr lang="en-US" sz="1900" dirty="0"/>
          </a:p>
          <a:p>
            <a:r>
              <a:rPr lang="en-US" sz="1900" dirty="0"/>
              <a:t>Search and Book : Let the user to search and book the flight.</a:t>
            </a:r>
          </a:p>
          <a:p>
            <a:endParaRPr lang="en-US" sz="1900" dirty="0"/>
          </a:p>
          <a:p>
            <a:r>
              <a:rPr lang="en-US" sz="1900" dirty="0"/>
              <a:t>Check Bookings : User can check the reservations made.</a:t>
            </a:r>
          </a:p>
          <a:p>
            <a:endParaRPr lang="en-US" sz="1900" dirty="0"/>
          </a:p>
          <a:p>
            <a:r>
              <a:rPr lang="en-US" sz="1900" dirty="0"/>
              <a:t>Cancel Reservation : Reservation can also be cancelled by choice.</a:t>
            </a:r>
          </a:p>
        </p:txBody>
      </p:sp>
    </p:spTree>
    <p:extLst>
      <p:ext uri="{BB962C8B-B14F-4D97-AF65-F5344CB8AC3E}">
        <p14:creationId xmlns:p14="http://schemas.microsoft.com/office/powerpoint/2010/main" val="110324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D5F92-607A-431F-8A40-390F9200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Technologies in place		</a:t>
            </a:r>
            <a:br>
              <a:rPr lang="en-US">
                <a:solidFill>
                  <a:srgbClr val="FFFEFF"/>
                </a:solidFill>
              </a:rPr>
            </a:br>
            <a:endParaRPr lang="en-IN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583A-62BA-4272-9A10-C2C38F87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900" dirty="0"/>
              <a:t>Backend</a:t>
            </a:r>
            <a:r>
              <a:rPr lang="en-US" dirty="0"/>
              <a:t>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Java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 Spring Boot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 Oracle Database</a:t>
            </a:r>
          </a:p>
          <a:p>
            <a:r>
              <a:rPr lang="en-US" sz="1900" dirty="0"/>
              <a:t>Front End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Angular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 Html, CSS, Bootstrap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49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C4E5E-DC95-42B0-9DBD-0367C564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Scope of the project</a:t>
            </a:r>
            <a:br>
              <a:rPr lang="en-US">
                <a:solidFill>
                  <a:srgbClr val="FFFEFF"/>
                </a:solidFill>
              </a:rPr>
            </a:br>
            <a:endParaRPr lang="en-IN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D3C6-A8A9-490E-B971-1A1315D9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900" dirty="0"/>
              <a:t>Designing and implementing an online Flight Reservation System.</a:t>
            </a:r>
          </a:p>
          <a:p>
            <a:endParaRPr lang="en-US" sz="1900" dirty="0"/>
          </a:p>
          <a:p>
            <a:r>
              <a:rPr lang="en-US" sz="1900" dirty="0"/>
              <a:t>Users can view different flights by entering from and to locations.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Users can contact the website customer services from the details in about page.</a:t>
            </a:r>
          </a:p>
          <a:p>
            <a:pPr marL="0" indent="0">
              <a:buNone/>
            </a:pPr>
            <a:endParaRPr lang="en-US" sz="1900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0626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76F7E-B921-4E74-B0FE-C6E7F619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Outside the scope of project</a:t>
            </a:r>
            <a:br>
              <a:rPr lang="en-US">
                <a:solidFill>
                  <a:srgbClr val="FFFEFF"/>
                </a:solidFill>
              </a:rPr>
            </a:br>
            <a:endParaRPr lang="en-IN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7F26-AC12-4DEF-A131-1A500CA3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900" dirty="0"/>
              <a:t>Actual transaction of money to and from the user’s bank account for booking or refund.</a:t>
            </a:r>
          </a:p>
          <a:p>
            <a:endParaRPr lang="en-US" sz="1900" dirty="0"/>
          </a:p>
          <a:p>
            <a:r>
              <a:rPr lang="en-US" sz="1900" dirty="0"/>
              <a:t>Sending mails or mobile messages to user about the details of the booking done.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Admin Account can also be created to handle the booked flights and refund requests.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31079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C268-C8F4-4181-845B-456D8007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br>
              <a:rPr lang="en-US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E5CB45-429A-43B1-9CBB-B1A1AFBE0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42090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6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82ED-B57A-4DE6-ADAF-9BFFB260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Thank You!</a:t>
            </a:r>
          </a:p>
          <a:p>
            <a:pPr marL="0" indent="0">
              <a:buNone/>
            </a:pP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75871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Franklin Gothic Book</vt:lpstr>
      <vt:lpstr>Franklin Gothic Demi</vt:lpstr>
      <vt:lpstr>Times New Roman</vt:lpstr>
      <vt:lpstr>Wingdings</vt:lpstr>
      <vt:lpstr>Wingdings 2</vt:lpstr>
      <vt:lpstr>DividendVTI</vt:lpstr>
      <vt:lpstr>Airline Reservation system</vt:lpstr>
      <vt:lpstr>Objective </vt:lpstr>
      <vt:lpstr>Services  </vt:lpstr>
      <vt:lpstr>Technologies in place   </vt:lpstr>
      <vt:lpstr>Scope of the project </vt:lpstr>
      <vt:lpstr>Outside the scope of project 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2020-05-04T18:50:23Z</dcterms:created>
  <dcterms:modified xsi:type="dcterms:W3CDTF">2020-05-06T04:08:14Z</dcterms:modified>
</cp:coreProperties>
</file>