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7A1F-1108-4FE5-AB2C-75E05E52189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EE4AC-0858-46C9-BCD1-20821E809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0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7A1F-1108-4FE5-AB2C-75E05E52189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EE4AC-0858-46C9-BCD1-20821E809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4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7A1F-1108-4FE5-AB2C-75E05E52189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EE4AC-0858-46C9-BCD1-20821E80909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654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7A1F-1108-4FE5-AB2C-75E05E52189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EE4AC-0858-46C9-BCD1-20821E809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71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7A1F-1108-4FE5-AB2C-75E05E52189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EE4AC-0858-46C9-BCD1-20821E80909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3407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7A1F-1108-4FE5-AB2C-75E05E52189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EE4AC-0858-46C9-BCD1-20821E809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57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7A1F-1108-4FE5-AB2C-75E05E52189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EE4AC-0858-46C9-BCD1-20821E809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99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7A1F-1108-4FE5-AB2C-75E05E52189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EE4AC-0858-46C9-BCD1-20821E809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6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7A1F-1108-4FE5-AB2C-75E05E52189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EE4AC-0858-46C9-BCD1-20821E809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6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7A1F-1108-4FE5-AB2C-75E05E52189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EE4AC-0858-46C9-BCD1-20821E809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8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7A1F-1108-4FE5-AB2C-75E05E52189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EE4AC-0858-46C9-BCD1-20821E809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2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7A1F-1108-4FE5-AB2C-75E05E52189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EE4AC-0858-46C9-BCD1-20821E809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8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7A1F-1108-4FE5-AB2C-75E05E52189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EE4AC-0858-46C9-BCD1-20821E809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1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7A1F-1108-4FE5-AB2C-75E05E52189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EE4AC-0858-46C9-BCD1-20821E809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2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7A1F-1108-4FE5-AB2C-75E05E52189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EE4AC-0858-46C9-BCD1-20821E809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8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7A1F-1108-4FE5-AB2C-75E05E52189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EE4AC-0858-46C9-BCD1-20821E809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7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F7A1F-1108-4FE5-AB2C-75E05E52189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DEE4AC-0858-46C9-BCD1-20821E809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8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E686-6D3F-D138-48A2-65C9FB358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8278" y="711658"/>
            <a:ext cx="7766936" cy="1646302"/>
          </a:xfrm>
        </p:spPr>
        <p:txBody>
          <a:bodyPr/>
          <a:lstStyle/>
          <a:p>
            <a:r>
              <a:rPr lang="en-US" dirty="0"/>
              <a:t>Python Numpy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98B19-32D6-294C-70C2-396839F86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2354" y="3087006"/>
            <a:ext cx="7766936" cy="1096899"/>
          </a:xfrm>
        </p:spPr>
        <p:txBody>
          <a:bodyPr>
            <a:normAutofit/>
          </a:bodyPr>
          <a:lstStyle/>
          <a:p>
            <a:r>
              <a:rPr lang="en-US" sz="3200" dirty="0"/>
              <a:t>-KRISHNAKANT SINGHAL</a:t>
            </a:r>
          </a:p>
        </p:txBody>
      </p:sp>
    </p:spTree>
    <p:extLst>
      <p:ext uri="{BB962C8B-B14F-4D97-AF65-F5344CB8AC3E}">
        <p14:creationId xmlns:p14="http://schemas.microsoft.com/office/powerpoint/2010/main" val="2646848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07E48-540A-24D0-F960-33618D7B1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17839"/>
            <a:ext cx="8596668" cy="5423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Shape of numpy array –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 = np.array([[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(arr.shape)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NumPy Array Reshaping –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Segoe UI" panose="020B0502040204020203" pitchFamily="34" charset="0"/>
              </a:rPr>
              <a:t>#2d</a:t>
            </a:r>
            <a:endParaRPr lang="en-US" sz="24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numpy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 = np.array([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 = arr.reshape(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(newarr)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#3d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 = np.array([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 = arr.reshape(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(newarr)</a:t>
            </a:r>
            <a:endParaRPr lang="en-US" sz="200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591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B0F68-7C12-FD50-401F-8D2C1208E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68411"/>
            <a:ext cx="8596668" cy="5472951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Convert the array into a 1D array: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 = np.array([[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 = arr.reshape(-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(newarr)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NumPy Array Iterating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000000"/>
                </a:solidFill>
                <a:latin typeface="Segoe UI" panose="020B0502040204020203" pitchFamily="34" charset="0"/>
              </a:rPr>
              <a:t>#1D Array</a:t>
            </a:r>
            <a:endParaRPr lang="en-US" sz="2800" b="1" i="0" u="sng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 = np.array([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arr: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#2D Array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 = np.array([[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arr: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37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B96EA-80E5-900F-0BD9-522741BE1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30195"/>
            <a:ext cx="10159542" cy="5411167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Iterating Arrays Using nditer().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function </a:t>
            </a:r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nditer()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is a helping function that can be used from very basic to very advanced iterations. It solves some basic issues which we face in iteration, lets go through it with examples.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 = np.array([[[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[[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]]])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np.nditer(arr):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Joining NumPy Arrays –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arr1 = np.array([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arr2 = np.array([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 = np.concatenate((arr1, arr2))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(arr)</a:t>
            </a: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22BD2-5483-7174-A173-21E0CADC93E8}"/>
              </a:ext>
            </a:extLst>
          </p:cNvPr>
          <p:cNvSpPr txBox="1"/>
          <p:nvPr/>
        </p:nvSpPr>
        <p:spPr>
          <a:xfrm>
            <a:off x="5757105" y="4053017"/>
            <a:ext cx="4503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arr1 = np.array([[1, 2], [3, 4]])</a:t>
            </a:r>
          </a:p>
          <a:p>
            <a:r>
              <a:rPr lang="en-US" dirty="0"/>
              <a:t>arr2 = np.array([[5, 6], [7, 8]])</a:t>
            </a:r>
          </a:p>
          <a:p>
            <a:r>
              <a:rPr lang="en-US" dirty="0"/>
              <a:t>arr = np.concatenate((arr1, arr2), axis=1)</a:t>
            </a:r>
          </a:p>
          <a:p>
            <a:r>
              <a:rPr lang="en-US" dirty="0"/>
              <a:t>print(arr)</a:t>
            </a:r>
          </a:p>
        </p:txBody>
      </p:sp>
    </p:spTree>
    <p:extLst>
      <p:ext uri="{BB962C8B-B14F-4D97-AF65-F5344CB8AC3E}">
        <p14:creationId xmlns:p14="http://schemas.microsoft.com/office/powerpoint/2010/main" val="690114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16769-8A7D-D98D-8269-64866B174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643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Splitting NumPy Arrays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2AAF1-CB79-CC9F-85D7-6DA3500E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9243"/>
            <a:ext cx="8596668" cy="4682119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Splitting is reverse operation of Joining.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Joining merges multiple arrays into one and Splitting breaks one array into multiple.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We use </a:t>
            </a:r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array_split()</a:t>
            </a: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 splitting arrays, we pass it the array we want to split and the number of splits.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 = np.array([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 =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np.array_split(arr,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(newarr)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(newarr[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dirty="0"/>
            </a:br>
            <a:r>
              <a:rPr lang="en-US" dirty="0"/>
              <a:t>    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(newarr[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 </a:t>
            </a:r>
            <a:br>
              <a:rPr lang="en-US" dirty="0"/>
            </a:br>
            <a:r>
              <a:rPr lang="en-US" dirty="0"/>
              <a:t>    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(newarr[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710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CBBD-877C-04ED-0513-ECE311685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907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NumPy Sorting Arrays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4AE57-5E57-0DDC-884B-3FEA15B92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08671"/>
            <a:ext cx="9331639" cy="4979772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Sorting means putting elements in an 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ordered sequence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Ordered sequence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any sequence that has an order corresponding to elements, like numeric or alphabetical, ascending or descending.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NumPy ndarray object has a function called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sort()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, that will sort a specified array.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 = np.array([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(np.sort(arr))</a:t>
            </a:r>
          </a:p>
          <a:p>
            <a:pPr algn="l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 = np.array([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'banana'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'cherry'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'apple'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(np.sort(arr))</a:t>
            </a:r>
          </a:p>
          <a:p>
            <a:pPr algn="l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 = np.array([[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(np.sort(arr))</a:t>
            </a:r>
            <a:endParaRPr lang="en-US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342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855BC-98BF-A647-C788-0C5BEB46D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5741"/>
            <a:ext cx="9900050" cy="4595621"/>
          </a:xfrm>
        </p:spPr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Getting some elements out of an existing array and creating a new array out of them is called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filtering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NumPy, you filter an array using a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 index 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the value at an index is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True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that element is contained in the filtered array, if the value at that index is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False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that element is excluded from the filtered array.</a:t>
            </a:r>
            <a:endParaRPr lang="en-US" sz="240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 = np.array([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[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 = arr[x]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(newarr)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916542-1BCF-6E54-9467-25B89E6D0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550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Filtering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704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21F6-F4A5-C1BD-3125-51797B959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1362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Random Numbers in NumPy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56B9-4186-1DAE-4BE4-FFA058C85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32238"/>
            <a:ext cx="9850623" cy="489327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NumPy offers the </a:t>
            </a:r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module to work with random numbers.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random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random.randint(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random module’s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rand()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method returns a random float between 0 and 1.</a:t>
            </a:r>
            <a:endParaRPr lang="en-US" b="1" i="0" dirty="0"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numpy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random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random.rand()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Generate a 1-D array containing 5 random integers from 0 to 100: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numpy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random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x=random.randint(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size=(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55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AD2A-0DD1-5A7E-032A-596D1128B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17839"/>
            <a:ext cx="10320180" cy="5968312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Generate a 2-D array with 3 rows, each row containing 5 random integers from 0 to 100: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numpy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random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random.randint(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size=(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Generate a 1-D array containing 5 random floats: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numpy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random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random.rand(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Generate a 2-D array with 3 rows, each row containing 5 random numbers: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random.rand(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B1163-4F02-9CA2-BFA5-D1DBC55C6C3F}"/>
              </a:ext>
            </a:extLst>
          </p:cNvPr>
          <p:cNvSpPr txBox="1"/>
          <p:nvPr/>
        </p:nvSpPr>
        <p:spPr>
          <a:xfrm>
            <a:off x="308919" y="5647038"/>
            <a:ext cx="4110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numpy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random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random.choice([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014D6-9521-E0C2-A656-814F433491DC}"/>
              </a:ext>
            </a:extLst>
          </p:cNvPr>
          <p:cNvSpPr txBox="1"/>
          <p:nvPr/>
        </p:nvSpPr>
        <p:spPr>
          <a:xfrm>
            <a:off x="6096000" y="5550240"/>
            <a:ext cx="5756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numpy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random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random.choice([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size=(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3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9151-202D-FAF3-9DDC-A1F217BA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57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C45F4-CFF4-7F50-6A87-979704D83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2173"/>
            <a:ext cx="9603488" cy="5288692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NumPy is a Python library.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is used for working with python arrays.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NumPy is short for "Numerical Python".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also has functions for working in domain of linear algebra,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fourier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transform, and matrices.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NumPy was created in 2005 by Travis Oliphant. It is an open source project and you can use it freely.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Python we have lists that serve the purpose of arrays, but they are slow to process.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NumPy aims to provide an array object that is up to 50x faster than traditional Python lists.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Array objects is numpy is termed as ndarray.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Arrays are very frequently used in data science, where speed and resources are very important.</a:t>
            </a: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83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2DC8C-4C69-D3F5-3FEF-90F5F209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45" y="189470"/>
            <a:ext cx="8596668" cy="5148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Introduction 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FD287-2E14-E400-BA9F-6FEE8FC3B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14" y="1198605"/>
            <a:ext cx="10157254" cy="4842757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NumPy arrays are stored at one continuous place in memory unlike lists, so processes can access and manipulate them very efficiently.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NumPy is a Python library and is written partially in Python, but most of the parts that require fast computation are written in C or C++.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Installation of Numpy - </a:t>
            </a:r>
            <a:r>
              <a:rPr lang="en-US" dirty="0">
                <a:highlight>
                  <a:srgbClr val="FFFF00"/>
                </a:highlight>
              </a:rPr>
              <a:t>pip install numpy</a:t>
            </a:r>
          </a:p>
          <a:p>
            <a:r>
              <a:rPr lang="en-US" dirty="0"/>
              <a:t>Importing  Numpy – </a:t>
            </a:r>
            <a:r>
              <a:rPr lang="en-US" dirty="0">
                <a:highlight>
                  <a:srgbClr val="FFFF00"/>
                </a:highlight>
              </a:rPr>
              <a:t>import numpy</a:t>
            </a:r>
          </a:p>
          <a:p>
            <a:r>
              <a:rPr lang="en-US" dirty="0"/>
              <a:t>Creating alias for numpy – </a:t>
            </a:r>
            <a:r>
              <a:rPr lang="en-US" dirty="0">
                <a:highlight>
                  <a:srgbClr val="FFFF00"/>
                </a:highlight>
              </a:rPr>
              <a:t>import numpy as np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numpy as np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 = np.array([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(arr)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 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(arr))</a:t>
            </a:r>
            <a:endParaRPr lang="en-US" dirty="0"/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9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1D988-FC27-C591-F75A-FB02823CB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64973"/>
            <a:ext cx="8596668" cy="426308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Checking the version of numpy</a:t>
            </a:r>
          </a:p>
          <a:p>
            <a:pPr algn="l"/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numpy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(np.__version__)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 tuple to make numpy array – 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numpy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 = np.array((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(arr)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91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F8191-01B8-47DA-3849-22239E43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1427"/>
          </a:xfrm>
        </p:spPr>
        <p:txBody>
          <a:bodyPr/>
          <a:lstStyle/>
          <a:p>
            <a:r>
              <a:rPr lang="en-US" dirty="0"/>
              <a:t>Dimensions of numpy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918AE-807D-298A-AF4A-C45C850F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5870"/>
            <a:ext cx="8596668" cy="4176583"/>
          </a:xfrm>
        </p:spPr>
        <p:txBody>
          <a:bodyPr/>
          <a:lstStyle/>
          <a:p>
            <a:r>
              <a:rPr lang="en-US" dirty="0"/>
              <a:t>0D, 1D, 2D, 3D, ….</a:t>
            </a:r>
          </a:p>
          <a:p>
            <a:r>
              <a:rPr lang="en-US" dirty="0"/>
              <a:t>To check the dimension use </a:t>
            </a:r>
            <a:r>
              <a:rPr lang="en-US" dirty="0" err="1"/>
              <a:t>arr.ndim</a:t>
            </a:r>
            <a:r>
              <a:rPr lang="en-US" dirty="0"/>
              <a:t>() function</a:t>
            </a:r>
          </a:p>
          <a:p>
            <a:endParaRPr lang="en-US" dirty="0"/>
          </a:p>
          <a:p>
            <a:r>
              <a:rPr lang="en-US" dirty="0" err="1"/>
              <a:t>Eg.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numpy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 = np.array([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ndmin=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'number of dimensions :'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arr.ndim)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61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E838-9B91-2E19-848C-6FC753D7D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568"/>
          </a:xfrm>
        </p:spPr>
        <p:txBody>
          <a:bodyPr/>
          <a:lstStyle/>
          <a:p>
            <a:r>
              <a:rPr lang="en-US" dirty="0"/>
              <a:t>Array Indexing in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C4426-FF77-73C9-6D89-C9C9F3B69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68162"/>
            <a:ext cx="10048331" cy="4967415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Array indexing is the same as accessing an array element.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access an array element by referring to its index number.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indexes in NumPy arrays start with 0, meaning that the first element has index 0, and the second has index 1 etc.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numpy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 = np.array([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Accessing 2D array-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numpy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 = np.array([[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'2nd element on 1st row: 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arr[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6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6468D-D815-F41C-CAE9-E634D388F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17839"/>
            <a:ext cx="8596668" cy="5423524"/>
          </a:xfrm>
        </p:spPr>
        <p:txBody>
          <a:bodyPr/>
          <a:lstStyle/>
          <a:p>
            <a:r>
              <a:rPr lang="en-US" dirty="0"/>
              <a:t>Accessing 3D arrays-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numpy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 = np.array([[[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[[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]]])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Negative Indexing –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numpy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 = np.array([[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'Last element from 2nd dim: 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arr[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6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72F12-E3E0-1965-8341-6E76439A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378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Numpy Array Slicing-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48DA4-484E-5633-7C79-398DBBB3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3385"/>
            <a:ext cx="9838266" cy="4607978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Slicing in python means taking elements from one given index to another given index.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 pass slice instead of index like this: </a:t>
            </a:r>
            <a:r>
              <a:rPr lang="en-US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[start:end]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 can also define the step, like this:</a:t>
            </a:r>
            <a:r>
              <a:rPr lang="en-US" i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1" i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1" i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1" i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numpy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 = np.array([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7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4E6BC-3693-8CD8-1CA0-662B2527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691" y="679623"/>
            <a:ext cx="8596668" cy="5361740"/>
          </a:xfrm>
        </p:spPr>
        <p:txBody>
          <a:bodyPr/>
          <a:lstStyle/>
          <a:p>
            <a:r>
              <a:rPr lang="en-US" dirty="0"/>
              <a:t>Checking the Datatype of elements of array-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numpy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 = np.array([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(arr.dtype)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Type Casting in numpy array-</a:t>
            </a:r>
          </a:p>
          <a:p>
            <a:pPr marL="0" indent="0">
              <a:buNone/>
            </a:pPr>
            <a:r>
              <a:rPr lang="en-US" dirty="0"/>
              <a:t>arr = np.array([1.1, 2.1, 3.1])</a:t>
            </a:r>
          </a:p>
          <a:p>
            <a:pPr marL="0" indent="0">
              <a:buNone/>
            </a:pPr>
            <a:r>
              <a:rPr lang="en-US" dirty="0"/>
              <a:t>newarr = arr.astype('int')</a:t>
            </a:r>
          </a:p>
        </p:txBody>
      </p:sp>
    </p:spTree>
    <p:extLst>
      <p:ext uri="{BB962C8B-B14F-4D97-AF65-F5344CB8AC3E}">
        <p14:creationId xmlns:p14="http://schemas.microsoft.com/office/powerpoint/2010/main" val="16003920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</TotalTime>
  <Words>1743</Words>
  <Application>Microsoft Office PowerPoint</Application>
  <PresentationFormat>Widescreen</PresentationFormat>
  <Paragraphs>119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Consolas</vt:lpstr>
      <vt:lpstr>Segoe UI</vt:lpstr>
      <vt:lpstr>Trebuchet MS</vt:lpstr>
      <vt:lpstr>Verdana</vt:lpstr>
      <vt:lpstr>Wingdings 3</vt:lpstr>
      <vt:lpstr>Facet</vt:lpstr>
      <vt:lpstr>Python Numpy</vt:lpstr>
      <vt:lpstr>Introduction</vt:lpstr>
      <vt:lpstr>Introduction Cont…</vt:lpstr>
      <vt:lpstr>PowerPoint Presentation</vt:lpstr>
      <vt:lpstr>Dimensions of numpy array</vt:lpstr>
      <vt:lpstr>Array Indexing in numpy</vt:lpstr>
      <vt:lpstr>PowerPoint Presentation</vt:lpstr>
      <vt:lpstr>Numpy Array Slicing-</vt:lpstr>
      <vt:lpstr>PowerPoint Presentation</vt:lpstr>
      <vt:lpstr>PowerPoint Presentation</vt:lpstr>
      <vt:lpstr>PowerPoint Presentation</vt:lpstr>
      <vt:lpstr>PowerPoint Presentation</vt:lpstr>
      <vt:lpstr>Splitting NumPy Arrays </vt:lpstr>
      <vt:lpstr>NumPy Sorting Arrays </vt:lpstr>
      <vt:lpstr>Filtering Arrays</vt:lpstr>
      <vt:lpstr>Random Numbers in NumPy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Numpy</dc:title>
  <dc:creator>Krishnakant Singhal</dc:creator>
  <cp:lastModifiedBy>Krishnakant Singhal</cp:lastModifiedBy>
  <cp:revision>13</cp:revision>
  <dcterms:created xsi:type="dcterms:W3CDTF">2022-07-09T15:18:12Z</dcterms:created>
  <dcterms:modified xsi:type="dcterms:W3CDTF">2022-07-11T08:33:21Z</dcterms:modified>
</cp:coreProperties>
</file>