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09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61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D2D9-3174-4968-BE72-80FFD4CA237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BE5908-F2DD-440F-90B0-16723CFD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A9DF-B9F7-436A-2E5D-64808703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36519"/>
            <a:ext cx="7964644" cy="1096900"/>
          </a:xfrm>
        </p:spPr>
        <p:txBody>
          <a:bodyPr/>
          <a:lstStyle/>
          <a:p>
            <a:r>
              <a:rPr lang="en-US" dirty="0"/>
              <a:t>Python -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A7CB7-5EC5-CF5E-D1CD-12E99855C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461" y="3287283"/>
            <a:ext cx="7766936" cy="1096899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-Krishnakant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Singhal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9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D6AC-E157-15C2-A7FF-F26943B1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Read CSV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06D9-B56F-B567-AAA4-1A3A79CE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3384"/>
            <a:ext cx="10085401" cy="493034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way to store big data sets is to use CSV files (comma separated files).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CSV files contains plain text and is a well know format that can be read by everyone including Pandas.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examples we will be using a CSV file called 'data.csv'.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Viewing the Data 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6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A33A-F581-4AA3-5B07-8532D12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Cleaning Data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481E-878B-4925-91AF8DAA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7525"/>
            <a:ext cx="10246039" cy="45338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cleaning means fixing bad data in your data set.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Bad data could be: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Empty cells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in wrong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Wrong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tutorial you will learn how to deal with all of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Empty cells can potentially give you a wrong result when you analyze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EDF-9A49-6F7E-85C7-24FCFEC9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7435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Rows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3D88-AFFB-0D23-83CF-CC9542B8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3957"/>
            <a:ext cx="9912407" cy="510334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way to deal with empty cells is to remove rows that contain empty cells.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usually OK, since data sets can be very big, and removing a few rows will not have a big impact on the result.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a new Data Frame with no empty cells: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ew_df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all rows with NULL values: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FD71-B56C-F569-777C-3A9F204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Empty Values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FCDE-FB8D-AF19-64BC-815E2319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881"/>
            <a:ext cx="10073044" cy="47285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of dealing with empty cells is to insert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value instead.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you do not have to delete entire rows just because of some empty cells.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fillna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allows us to replace empty cells with a value:</a:t>
            </a: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Only For Specified Columns</a:t>
            </a:r>
          </a:p>
          <a:p>
            <a:pPr algn="l"/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19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9B2A-3CC5-66B8-C5EA-A16B329D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Using Mean, Median, or Mode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79A4-DDAB-B9FD-2A19-AA200DAD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210720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].median()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].mode()[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5A295-D58C-3ED4-4088-62BCE3004559}"/>
              </a:ext>
            </a:extLst>
          </p:cNvPr>
          <p:cNvSpPr txBox="1"/>
          <p:nvPr/>
        </p:nvSpPr>
        <p:spPr>
          <a:xfrm>
            <a:off x="677334" y="3682314"/>
            <a:ext cx="10122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Replacing Values</a:t>
            </a:r>
          </a:p>
          <a:p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way to fix wrong values is to replace them with something else.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row no.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new value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2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CE31-7565-BF0A-18B8-88046088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21" y="389238"/>
            <a:ext cx="10171898" cy="607952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small data sets you might be able to replace the wrong data one by one, but not for big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replace wrong data for larger data sets you can create some rules, e.g. set some boundaries for legal values, and replace any values that are outside of the boundaries.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rows where "Duration" is higher than 120: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Removing Duplicates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taking a look at our test data set, we can assume that row 11 and 12 are duplicates.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discover duplicates, we can use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duplicated()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method.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duplicated()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returns a Boolean values for each row: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df.duplicated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Returns </a:t>
            </a:r>
            <a:r>
              <a:rPr lang="en-US" b="1" dirty="0"/>
              <a:t>True</a:t>
            </a:r>
            <a:r>
              <a:rPr lang="en-US" dirty="0"/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every row that is a duplicate,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othwerwise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E424-B80E-2189-170C-62D2CDD6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83060"/>
            <a:ext cx="10666169" cy="404066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remove duplicates, use the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drop_duplicates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US" sz="3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methods.</a:t>
            </a:r>
          </a:p>
          <a:p>
            <a:pPr marL="0" indent="0">
              <a:buNone/>
            </a:pPr>
            <a:endParaRPr lang="en-US" sz="3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all duplicates:</a:t>
            </a:r>
            <a:endParaRPr lang="en-US" sz="36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df.drop_duplicates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192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DC2-FAD7-906D-0139-A16C794D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86547" cy="81142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- Data Correlations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76E2-7B41-63B5-B2E6-9382AF93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877"/>
            <a:ext cx="10554958" cy="4856204"/>
          </a:xfrm>
        </p:spPr>
        <p:txBody>
          <a:bodyPr>
            <a:normAutofit fontScale="925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Finding Relationships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great aspect of the Pandas module is 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method.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corr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calculates the relationship between each column in your data set.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Show the relationship between the columns: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ignores "not numeric" columns.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Result of the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corr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is a table with a lot of numbers that represents how well the relationship is between two columns.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number varies from -1 to 1.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D41A82-140C-CAE3-6ECE-FDBF69EDA4B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986547" cy="811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Pandas - Data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26DC-2843-F07A-BEAA-57D713DC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68410"/>
            <a:ext cx="10184255" cy="5993027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0.9 is also a good relationship, and if you increase one value, the other will probably increase as well.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-0.9 would be just as good relationship as 0.9, but if you increase one value, the other will probably go down.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0.2 means NOT a good relationship, meaning that if one value goes up does not mean that the other will.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Perfect correlation: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can see that “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and “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got the number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1.000000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makes sense, each column always has a perfect relationship with itself.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Good Correlation: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“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and "Column2" got 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0.922721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correlation, which is a very good correlation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Bad Correlation: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“Column1" and “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Column2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got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0.009403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correlation, which is a very bad correlation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7AC1-3A32-D4A1-6F93-08FD73B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5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03BD-E316-BCF3-C59A-8A74B12A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5169"/>
            <a:ext cx="10283109" cy="454619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"Pandas" has a reference to both "Panel Data", and "Python Data Analysis" and was created by Wes McKinney in 2008.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allows us to analyze big data and make conclusions based on statistical theories.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can clean messy data sets, and make them readable and relevant.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Relevant data is very important in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7253-84E6-AD8B-38C4-96D640DC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Pandas Do?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61B9-B5C2-5C44-1808-DBC853DE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7459"/>
            <a:ext cx="10147185" cy="474390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gives you answers about the data. Like: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there a correlation between two or more columns?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average value?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 value?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value?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are also able to delete rows that are not relevant, or contains wrong values, like empty or NULL values. This is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cleaning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PIP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already installed on a system, then installation of Pandas is very easy.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it using this command:</a:t>
            </a:r>
          </a:p>
          <a:p>
            <a:r>
              <a:rPr lang="en-US" dirty="0"/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3344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342-A31D-5C2B-E651-D214D205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722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38BA-0A6D-17AA-7E4A-1AA819D3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881"/>
            <a:ext cx="10035974" cy="45214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Pandas is installed, import it in your applications by adding the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keyword.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'cars'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'passings'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pandas.DataFrame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1F57-FCD6-B223-A11E-FDE04AC7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/>
          <a:lstStyle/>
          <a:p>
            <a:r>
              <a:rPr lang="en-US" dirty="0"/>
              <a:t>What is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550C-FB6D-A496-02C2-D54C55F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173"/>
            <a:ext cx="10134828" cy="553582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Series is like a column in a table.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one-dimensional array holding data of any type.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values are labeled with their index number. First value has index 0, second value has index 1 etc.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Create Labels: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index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26B5-DBCE-2D8E-3D6C-9BD9F9B5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Key/Value Objects as Series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1BFB-5C4F-4742-B0FC-F4ED5126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238"/>
            <a:ext cx="10456104" cy="502919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use a key/value object, like a dictionary, when creating a Series.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calories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(calories)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calories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(calories, index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9A6F-87E2-7BB9-B4DC-10AB7174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DataFrames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E3F7-84EB-42CA-7D17-B9019AE8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6378"/>
            <a:ext cx="10295467" cy="483149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2 dimensional data structure, like a 2 dimensional array, or a table with rows and columns.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sets in Pandas are usually multi-dimensional tables, called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Series is like a column,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the whole table.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54B0-70B0-1A72-771B-2D175EC3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54909"/>
            <a:ext cx="10023617" cy="5386454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#load data into a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you can see from the result above,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like a table with rows and columns.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use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 to return one or more specified row(s)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a list of indexes: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7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501C-7214-6696-C3B8-C035CBCD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8412"/>
            <a:ext cx="10320180" cy="5189838"/>
          </a:xfrm>
        </p:spPr>
        <p:txBody>
          <a:bodyPr/>
          <a:lstStyle/>
          <a:p>
            <a:r>
              <a:rPr lang="en-US" dirty="0"/>
              <a:t>With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argument, you can name your own indexes.</a:t>
            </a: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list of names to give each row a name: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index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"day3"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48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1680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Trebuchet MS</vt:lpstr>
      <vt:lpstr>Verdana</vt:lpstr>
      <vt:lpstr>Wingdings 3</vt:lpstr>
      <vt:lpstr>Facet</vt:lpstr>
      <vt:lpstr>Python - Pandas</vt:lpstr>
      <vt:lpstr>Introduction</vt:lpstr>
      <vt:lpstr>What Can Pandas Do? </vt:lpstr>
      <vt:lpstr>Import Pandas</vt:lpstr>
      <vt:lpstr>What is Series?</vt:lpstr>
      <vt:lpstr>Key/Value Objects as Series </vt:lpstr>
      <vt:lpstr>DataFrames </vt:lpstr>
      <vt:lpstr>PowerPoint Presentation</vt:lpstr>
      <vt:lpstr>PowerPoint Presentation</vt:lpstr>
      <vt:lpstr>Pandas Read CSV </vt:lpstr>
      <vt:lpstr>Pandas - Cleaning Data  </vt:lpstr>
      <vt:lpstr>Remove Rows </vt:lpstr>
      <vt:lpstr>Replace Empty Values </vt:lpstr>
      <vt:lpstr>Replace Using Mean, Median, or Mode </vt:lpstr>
      <vt:lpstr>PowerPoint Presentation</vt:lpstr>
      <vt:lpstr>PowerPoint Presentation</vt:lpstr>
      <vt:lpstr>Pandas - Data Correlations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Pandas</dc:title>
  <dc:creator>Krishnakant Singhal</dc:creator>
  <cp:lastModifiedBy>Krishnakant Singhal</cp:lastModifiedBy>
  <cp:revision>10</cp:revision>
  <dcterms:created xsi:type="dcterms:W3CDTF">2022-07-11T15:59:40Z</dcterms:created>
  <dcterms:modified xsi:type="dcterms:W3CDTF">2022-07-12T17:18:30Z</dcterms:modified>
</cp:coreProperties>
</file>