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147480012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C5F9E-4703-485F-A10A-D8DC6402E4E4}" v="137" dt="2023-12-11T11:13:54.107"/>
    <p1510:client id="{758300B9-1937-2D74-2061-0F7A4F5793E2}" v="23" dt="2023-12-11T10:39:53.303"/>
    <p1510:client id="{783ACF7C-B341-48AB-8FEC-B6F3D3F868D2}" v="628" dt="2023-12-11T12:18:00.847"/>
    <p1510:client id="{B91ACFE4-B7E6-438C-9A70-AE5843F6CEC9}" v="2" dt="2023-12-11T10:32:24.431"/>
    <p1510:client id="{F05CC953-5B17-2ADD-E261-48E284081E55}" v="1" dt="2023-12-11T10:35:55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c1813407ce61812565150c44bc15811efbdf6870330bb80dd3b8d3f6928e2c9::" providerId="AD" clId="Web-{F05CC953-5B17-2ADD-E261-48E284081E55}"/>
    <pc:docChg chg="addSld">
      <pc:chgData name="Guest User" userId="S::urn:spo:anon#2c1813407ce61812565150c44bc15811efbdf6870330bb80dd3b8d3f6928e2c9::" providerId="AD" clId="Web-{F05CC953-5B17-2ADD-E261-48E284081E55}" dt="2023-12-11T10:35:55.589" v="0"/>
      <pc:docMkLst>
        <pc:docMk/>
      </pc:docMkLst>
      <pc:sldChg chg="add">
        <pc:chgData name="Guest User" userId="S::urn:spo:anon#2c1813407ce61812565150c44bc15811efbdf6870330bb80dd3b8d3f6928e2c9::" providerId="AD" clId="Web-{F05CC953-5B17-2ADD-E261-48E284081E55}" dt="2023-12-11T10:35:55.589" v="0"/>
        <pc:sldMkLst>
          <pc:docMk/>
          <pc:sldMk cId="3376538346" sldId="2147480012"/>
        </pc:sldMkLst>
      </pc:sldChg>
    </pc:docChg>
  </pc:docChgLst>
  <pc:docChgLst>
    <pc:chgData name="Hitesh Ankodia" userId="S::hitesh.ankodia@celebaltech.com::cf76cdcd-d620-47c6-a270-920c66d999fa" providerId="AD" clId="Web-{207C5F9E-4703-485F-A10A-D8DC6402E4E4}"/>
    <pc:docChg chg="modSld">
      <pc:chgData name="Hitesh Ankodia" userId="S::hitesh.ankodia@celebaltech.com::cf76cdcd-d620-47c6-a270-920c66d999fa" providerId="AD" clId="Web-{207C5F9E-4703-485F-A10A-D8DC6402E4E4}" dt="2023-12-11T11:13:54.107" v="134" actId="14100"/>
      <pc:docMkLst>
        <pc:docMk/>
      </pc:docMkLst>
      <pc:sldChg chg="addSp delSp modSp">
        <pc:chgData name="Hitesh Ankodia" userId="S::hitesh.ankodia@celebaltech.com::cf76cdcd-d620-47c6-a270-920c66d999fa" providerId="AD" clId="Web-{207C5F9E-4703-485F-A10A-D8DC6402E4E4}" dt="2023-12-11T11:13:54.107" v="134" actId="14100"/>
        <pc:sldMkLst>
          <pc:docMk/>
          <pc:sldMk cId="2483850030" sldId="257"/>
        </pc:sldMkLst>
        <pc:spChg chg="add mod">
          <ac:chgData name="Hitesh Ankodia" userId="S::hitesh.ankodia@celebaltech.com::cf76cdcd-d620-47c6-a270-920c66d999fa" providerId="AD" clId="Web-{207C5F9E-4703-485F-A10A-D8DC6402E4E4}" dt="2023-12-11T10:50:45.178" v="46" actId="1076"/>
          <ac:spMkLst>
            <pc:docMk/>
            <pc:sldMk cId="2483850030" sldId="257"/>
            <ac:spMk id="2" creationId="{61DF8D23-8F2D-EB8F-3788-12F1DF52CAD7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0:38.277" v="64" actId="1076"/>
          <ac:spMkLst>
            <pc:docMk/>
            <pc:sldMk cId="2483850030" sldId="257"/>
            <ac:spMk id="6" creationId="{AA1810EC-C751-1410-4CBF-D8CF34BE2937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0:51:41.290" v="51" actId="1076"/>
          <ac:spMkLst>
            <pc:docMk/>
            <pc:sldMk cId="2483850030" sldId="257"/>
            <ac:spMk id="10" creationId="{DE6504A5-6B09-CBA2-4386-09B6F6F9CE8D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00.466" v="83" actId="1076"/>
          <ac:spMkLst>
            <pc:docMk/>
            <pc:sldMk cId="2483850030" sldId="257"/>
            <ac:spMk id="12" creationId="{3F04926D-F227-8A3A-3168-634BF33F209A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0:38.277" v="65" actId="1076"/>
          <ac:spMkLst>
            <pc:docMk/>
            <pc:sldMk cId="2483850030" sldId="257"/>
            <ac:spMk id="13" creationId="{E17B19D6-7D60-FBE1-ECD3-6A9774F2A61D}"/>
          </ac:spMkLst>
        </pc:spChg>
        <pc:spChg chg="del mod">
          <ac:chgData name="Hitesh Ankodia" userId="S::hitesh.ankodia@celebaltech.com::cf76cdcd-d620-47c6-a270-920c66d999fa" providerId="AD" clId="Web-{207C5F9E-4703-485F-A10A-D8DC6402E4E4}" dt="2023-12-11T10:46:11.886" v="11"/>
          <ac:spMkLst>
            <pc:docMk/>
            <pc:sldMk cId="2483850030" sldId="257"/>
            <ac:spMk id="14" creationId="{71C77B33-BDA6-EB9C-31CC-2AB4A680CB5C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54.107" v="134" actId="14100"/>
          <ac:spMkLst>
            <pc:docMk/>
            <pc:sldMk cId="2483850030" sldId="257"/>
            <ac:spMk id="15" creationId="{D0BBDD3F-BC68-49B4-302A-012EE5ACE177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32.185" v="112" actId="1076"/>
          <ac:spMkLst>
            <pc:docMk/>
            <pc:sldMk cId="2483850030" sldId="257"/>
            <ac:spMk id="23" creationId="{DEA56265-B052-CCB2-1A67-1A504FDEBC7D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32.201" v="114" actId="1076"/>
          <ac:spMkLst>
            <pc:docMk/>
            <pc:sldMk cId="2483850030" sldId="257"/>
            <ac:spMk id="27" creationId="{90AFE504-1E00-230D-B049-D29FB2EBE1A8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32.232" v="117" actId="1076"/>
          <ac:spMkLst>
            <pc:docMk/>
            <pc:sldMk cId="2483850030" sldId="257"/>
            <ac:spMk id="33" creationId="{315E9D36-4801-93FF-B927-60BC31BF5B22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32.247" v="119" actId="1076"/>
          <ac:spMkLst>
            <pc:docMk/>
            <pc:sldMk cId="2483850030" sldId="257"/>
            <ac:spMk id="37" creationId="{421F7022-0A4D-8420-8BD5-3DC082490E88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32.263" v="121" actId="1076"/>
          <ac:spMkLst>
            <pc:docMk/>
            <pc:sldMk cId="2483850030" sldId="257"/>
            <ac:spMk id="41" creationId="{DADE7E6C-FCBD-9F05-2BD3-1478BD874A46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32.279" v="122" actId="1076"/>
          <ac:spMkLst>
            <pc:docMk/>
            <pc:sldMk cId="2483850030" sldId="257"/>
            <ac:spMk id="43" creationId="{1F8BED2E-FFAD-D4D6-A050-A5B55887455A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32.310" v="124" actId="1076"/>
          <ac:spMkLst>
            <pc:docMk/>
            <pc:sldMk cId="2483850030" sldId="257"/>
            <ac:spMk id="47" creationId="{CB26E5D7-54BE-5BC3-45D8-BD336C932844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32.326" v="127" actId="1076"/>
          <ac:spMkLst>
            <pc:docMk/>
            <pc:sldMk cId="2483850030" sldId="257"/>
            <ac:spMk id="53" creationId="{39E0B739-93F2-3FE6-75B0-1CC1BD41272F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32.372" v="130" actId="1076"/>
          <ac:spMkLst>
            <pc:docMk/>
            <pc:sldMk cId="2483850030" sldId="257"/>
            <ac:spMk id="59" creationId="{B2C35DB6-D7D0-5F6B-8DA8-71208ACE1026}"/>
          </ac:spMkLst>
        </pc:spChg>
        <pc:spChg chg="add mod">
          <ac:chgData name="Hitesh Ankodia" userId="S::hitesh.ankodia@celebaltech.com::cf76cdcd-d620-47c6-a270-920c66d999fa" providerId="AD" clId="Web-{207C5F9E-4703-485F-A10A-D8DC6402E4E4}" dt="2023-12-11T11:13:32.372" v="131" actId="1076"/>
          <ac:spMkLst>
            <pc:docMk/>
            <pc:sldMk cId="2483850030" sldId="257"/>
            <ac:spMk id="61" creationId="{0E5A4CC2-44D0-E898-BC34-18C7C1B65741}"/>
          </ac:spMkLst>
        </pc:spChg>
        <pc:picChg chg="add mod">
          <ac:chgData name="Hitesh Ankodia" userId="S::hitesh.ankodia@celebaltech.com::cf76cdcd-d620-47c6-a270-920c66d999fa" providerId="AD" clId="Web-{207C5F9E-4703-485F-A10A-D8DC6402E4E4}" dt="2023-12-11T11:10:38.277" v="63" actId="1076"/>
          <ac:picMkLst>
            <pc:docMk/>
            <pc:sldMk cId="2483850030" sldId="257"/>
            <ac:picMk id="3" creationId="{4987AD33-8B96-0A42-C9A5-962EE89D6C66}"/>
          </ac:picMkLst>
        </pc:picChg>
        <pc:picChg chg="add mod">
          <ac:chgData name="Hitesh Ankodia" userId="S::hitesh.ankodia@celebaltech.com::cf76cdcd-d620-47c6-a270-920c66d999fa" providerId="AD" clId="Web-{207C5F9E-4703-485F-A10A-D8DC6402E4E4}" dt="2023-12-11T10:49:11.878" v="37" actId="1076"/>
          <ac:picMkLst>
            <pc:docMk/>
            <pc:sldMk cId="2483850030" sldId="257"/>
            <ac:picMk id="8" creationId="{DEF44343-2728-FA8B-2B88-287D0021108E}"/>
          </ac:picMkLst>
        </pc:picChg>
        <pc:picChg chg="mod">
          <ac:chgData name="Hitesh Ankodia" userId="S::hitesh.ankodia@celebaltech.com::cf76cdcd-d620-47c6-a270-920c66d999fa" providerId="AD" clId="Web-{207C5F9E-4703-485F-A10A-D8DC6402E4E4}" dt="2023-12-11T11:12:48.325" v="82" actId="1076"/>
          <ac:picMkLst>
            <pc:docMk/>
            <pc:sldMk cId="2483850030" sldId="257"/>
            <ac:picMk id="9" creationId="{6883E100-937F-85B3-B006-1DAFB6BBCD69}"/>
          </ac:picMkLst>
        </pc:picChg>
        <pc:picChg chg="mod">
          <ac:chgData name="Hitesh Ankodia" userId="S::hitesh.ankodia@celebaltech.com::cf76cdcd-d620-47c6-a270-920c66d999fa" providerId="AD" clId="Web-{207C5F9E-4703-485F-A10A-D8DC6402E4E4}" dt="2023-12-11T10:49:49.754" v="42" actId="1076"/>
          <ac:picMkLst>
            <pc:docMk/>
            <pc:sldMk cId="2483850030" sldId="257"/>
            <ac:picMk id="11" creationId="{3372FC3C-00A7-C075-219C-7F167CAB85E7}"/>
          </ac:picMkLst>
        </pc:picChg>
        <pc:picChg chg="add mod">
          <ac:chgData name="Hitesh Ankodia" userId="S::hitesh.ankodia@celebaltech.com::cf76cdcd-d620-47c6-a270-920c66d999fa" providerId="AD" clId="Web-{207C5F9E-4703-485F-A10A-D8DC6402E4E4}" dt="2023-12-11T11:13:32.154" v="109" actId="1076"/>
          <ac:picMkLst>
            <pc:docMk/>
            <pc:sldMk cId="2483850030" sldId="257"/>
            <ac:picMk id="17" creationId="{685E5DA8-BB83-99BE-10D3-02CE3DE36E3A}"/>
          </ac:picMkLst>
        </pc:picChg>
        <pc:picChg chg="add mod">
          <ac:chgData name="Hitesh Ankodia" userId="S::hitesh.ankodia@celebaltech.com::cf76cdcd-d620-47c6-a270-920c66d999fa" providerId="AD" clId="Web-{207C5F9E-4703-485F-A10A-D8DC6402E4E4}" dt="2023-12-11T11:13:32.169" v="111" actId="1076"/>
          <ac:picMkLst>
            <pc:docMk/>
            <pc:sldMk cId="2483850030" sldId="257"/>
            <ac:picMk id="21" creationId="{FCE68D97-C71C-D018-EB79-192135856BF0}"/>
          </ac:picMkLst>
        </pc:picChg>
        <pc:picChg chg="add mod">
          <ac:chgData name="Hitesh Ankodia" userId="S::hitesh.ankodia@celebaltech.com::cf76cdcd-d620-47c6-a270-920c66d999fa" providerId="AD" clId="Web-{207C5F9E-4703-485F-A10A-D8DC6402E4E4}" dt="2023-12-11T11:13:32.185" v="113" actId="1076"/>
          <ac:picMkLst>
            <pc:docMk/>
            <pc:sldMk cId="2483850030" sldId="257"/>
            <ac:picMk id="25" creationId="{3F7B1C68-BF79-D207-D542-7D191D791B25}"/>
          </ac:picMkLst>
        </pc:picChg>
        <pc:picChg chg="add mod">
          <ac:chgData name="Hitesh Ankodia" userId="S::hitesh.ankodia@celebaltech.com::cf76cdcd-d620-47c6-a270-920c66d999fa" providerId="AD" clId="Web-{207C5F9E-4703-485F-A10A-D8DC6402E4E4}" dt="2023-12-11T11:13:32.201" v="115" actId="1076"/>
          <ac:picMkLst>
            <pc:docMk/>
            <pc:sldMk cId="2483850030" sldId="257"/>
            <ac:picMk id="29" creationId="{233A1A61-4E1A-98BB-FC98-BAA990A79E64}"/>
          </ac:picMkLst>
        </pc:picChg>
        <pc:picChg chg="add mod">
          <ac:chgData name="Hitesh Ankodia" userId="S::hitesh.ankodia@celebaltech.com::cf76cdcd-d620-47c6-a270-920c66d999fa" providerId="AD" clId="Web-{207C5F9E-4703-485F-A10A-D8DC6402E4E4}" dt="2023-12-11T11:13:32.216" v="116" actId="1076"/>
          <ac:picMkLst>
            <pc:docMk/>
            <pc:sldMk cId="2483850030" sldId="257"/>
            <ac:picMk id="31" creationId="{0F31A95C-D7E9-8571-E54C-223B271A8B40}"/>
          </ac:picMkLst>
        </pc:picChg>
        <pc:picChg chg="add mod">
          <ac:chgData name="Hitesh Ankodia" userId="S::hitesh.ankodia@celebaltech.com::cf76cdcd-d620-47c6-a270-920c66d999fa" providerId="AD" clId="Web-{207C5F9E-4703-485F-A10A-D8DC6402E4E4}" dt="2023-12-11T11:13:32.294" v="123" actId="1076"/>
          <ac:picMkLst>
            <pc:docMk/>
            <pc:sldMk cId="2483850030" sldId="257"/>
            <ac:picMk id="45" creationId="{A67D9645-10C4-FE5C-BA07-F3C896D9092B}"/>
          </ac:picMkLst>
        </pc:picChg>
        <pc:picChg chg="add mod">
          <ac:chgData name="Hitesh Ankodia" userId="S::hitesh.ankodia@celebaltech.com::cf76cdcd-d620-47c6-a270-920c66d999fa" providerId="AD" clId="Web-{207C5F9E-4703-485F-A10A-D8DC6402E4E4}" dt="2023-12-11T11:13:32.326" v="126" actId="1076"/>
          <ac:picMkLst>
            <pc:docMk/>
            <pc:sldMk cId="2483850030" sldId="257"/>
            <ac:picMk id="51" creationId="{3A2D925E-2255-EE17-1D7B-8EC459B974D5}"/>
          </ac:picMkLst>
        </pc:picChg>
        <pc:picChg chg="add mod">
          <ac:chgData name="Hitesh Ankodia" userId="S::hitesh.ankodia@celebaltech.com::cf76cdcd-d620-47c6-a270-920c66d999fa" providerId="AD" clId="Web-{207C5F9E-4703-485F-A10A-D8DC6402E4E4}" dt="2023-12-11T11:13:32.341" v="128" actId="1076"/>
          <ac:picMkLst>
            <pc:docMk/>
            <pc:sldMk cId="2483850030" sldId="257"/>
            <ac:picMk id="55" creationId="{7893BECC-AB8B-7EC5-640C-BB2828201F4B}"/>
          </ac:picMkLst>
        </pc:picChg>
        <pc:picChg chg="add mod">
          <ac:chgData name="Hitesh Ankodia" userId="S::hitesh.ankodia@celebaltech.com::cf76cdcd-d620-47c6-a270-920c66d999fa" providerId="AD" clId="Web-{207C5F9E-4703-485F-A10A-D8DC6402E4E4}" dt="2023-12-11T11:13:32.357" v="129" actId="1076"/>
          <ac:picMkLst>
            <pc:docMk/>
            <pc:sldMk cId="2483850030" sldId="257"/>
            <ac:picMk id="57" creationId="{CAEDA79F-1216-D985-801A-31A6551BDCA6}"/>
          </ac:picMkLst>
        </pc:picChg>
        <pc:cxnChg chg="add mod">
          <ac:chgData name="Hitesh Ankodia" userId="S::hitesh.ankodia@celebaltech.com::cf76cdcd-d620-47c6-a270-920c66d999fa" providerId="AD" clId="Web-{207C5F9E-4703-485F-A10A-D8DC6402E4E4}" dt="2023-12-11T11:11:38.371" v="74" actId="14100"/>
          <ac:cxnSpMkLst>
            <pc:docMk/>
            <pc:sldMk cId="2483850030" sldId="257"/>
            <ac:cxnSpMk id="4" creationId="{4B0FC81F-9C12-4174-B929-02C58F244797}"/>
          </ac:cxnSpMkLst>
        </pc:cxnChg>
        <pc:cxnChg chg="add mod">
          <ac:chgData name="Hitesh Ankodia" userId="S::hitesh.ankodia@celebaltech.com::cf76cdcd-d620-47c6-a270-920c66d999fa" providerId="AD" clId="Web-{207C5F9E-4703-485F-A10A-D8DC6402E4E4}" dt="2023-12-11T11:13:32.154" v="110" actId="1076"/>
          <ac:cxnSpMkLst>
            <pc:docMk/>
            <pc:sldMk cId="2483850030" sldId="257"/>
            <ac:cxnSpMk id="19" creationId="{E2ED86D1-E7F9-3B7F-3DD3-CF19B4E0E8F4}"/>
          </ac:cxnSpMkLst>
        </pc:cxnChg>
        <pc:cxnChg chg="add mod">
          <ac:chgData name="Hitesh Ankodia" userId="S::hitesh.ankodia@celebaltech.com::cf76cdcd-d620-47c6-a270-920c66d999fa" providerId="AD" clId="Web-{207C5F9E-4703-485F-A10A-D8DC6402E4E4}" dt="2023-12-11T11:13:32.232" v="118" actId="1076"/>
          <ac:cxnSpMkLst>
            <pc:docMk/>
            <pc:sldMk cId="2483850030" sldId="257"/>
            <ac:cxnSpMk id="35" creationId="{F6068B6F-7689-B6BF-883C-5E7605728DC0}"/>
          </ac:cxnSpMkLst>
        </pc:cxnChg>
        <pc:cxnChg chg="add mod">
          <ac:chgData name="Hitesh Ankodia" userId="S::hitesh.ankodia@celebaltech.com::cf76cdcd-d620-47c6-a270-920c66d999fa" providerId="AD" clId="Web-{207C5F9E-4703-485F-A10A-D8DC6402E4E4}" dt="2023-12-11T11:13:32.263" v="120" actId="1076"/>
          <ac:cxnSpMkLst>
            <pc:docMk/>
            <pc:sldMk cId="2483850030" sldId="257"/>
            <ac:cxnSpMk id="39" creationId="{305BCA9F-4AC9-3386-E69A-EBBCBCAB4BD4}"/>
          </ac:cxnSpMkLst>
        </pc:cxnChg>
        <pc:cxnChg chg="add mod">
          <ac:chgData name="Hitesh Ankodia" userId="S::hitesh.ankodia@celebaltech.com::cf76cdcd-d620-47c6-a270-920c66d999fa" providerId="AD" clId="Web-{207C5F9E-4703-485F-A10A-D8DC6402E4E4}" dt="2023-12-11T11:13:32.310" v="125" actId="1076"/>
          <ac:cxnSpMkLst>
            <pc:docMk/>
            <pc:sldMk cId="2483850030" sldId="257"/>
            <ac:cxnSpMk id="49" creationId="{80BC9EB1-4303-A902-1995-CAAC059DD502}"/>
          </ac:cxnSpMkLst>
        </pc:cxnChg>
      </pc:sldChg>
      <pc:sldChg chg="modSp">
        <pc:chgData name="Hitesh Ankodia" userId="S::hitesh.ankodia@celebaltech.com::cf76cdcd-d620-47c6-a270-920c66d999fa" providerId="AD" clId="Web-{207C5F9E-4703-485F-A10A-D8DC6402E4E4}" dt="2023-12-11T11:09:57.964" v="56" actId="1076"/>
        <pc:sldMkLst>
          <pc:docMk/>
          <pc:sldMk cId="3376538346" sldId="2147480012"/>
        </pc:sldMkLst>
        <pc:spChg chg="mod">
          <ac:chgData name="Hitesh Ankodia" userId="S::hitesh.ankodia@celebaltech.com::cf76cdcd-d620-47c6-a270-920c66d999fa" providerId="AD" clId="Web-{207C5F9E-4703-485F-A10A-D8DC6402E4E4}" dt="2023-12-11T11:09:57.964" v="56" actId="1076"/>
          <ac:spMkLst>
            <pc:docMk/>
            <pc:sldMk cId="3376538346" sldId="2147480012"/>
            <ac:spMk id="37" creationId="{280E9C10-F6FE-3C90-EEAA-2AE4FC4BFF4C}"/>
          </ac:spMkLst>
        </pc:spChg>
      </pc:sldChg>
    </pc:docChg>
  </pc:docChgLst>
  <pc:docChgLst>
    <pc:chgData name="Hitesh Ankodia" userId="S::hitesh.ankodia@celebaltech.com::cf76cdcd-d620-47c6-a270-920c66d999fa" providerId="AD" clId="Web-{783ACF7C-B341-48AB-8FEC-B6F3D3F868D2}"/>
    <pc:docChg chg="modSld">
      <pc:chgData name="Hitesh Ankodia" userId="S::hitesh.ankodia@celebaltech.com::cf76cdcd-d620-47c6-a270-920c66d999fa" providerId="AD" clId="Web-{783ACF7C-B341-48AB-8FEC-B6F3D3F868D2}" dt="2023-12-11T12:18:00.847" v="504" actId="14100"/>
      <pc:docMkLst>
        <pc:docMk/>
      </pc:docMkLst>
      <pc:sldChg chg="addSp delSp modSp">
        <pc:chgData name="Hitesh Ankodia" userId="S::hitesh.ankodia@celebaltech.com::cf76cdcd-d620-47c6-a270-920c66d999fa" providerId="AD" clId="Web-{783ACF7C-B341-48AB-8FEC-B6F3D3F868D2}" dt="2023-12-11T12:18:00.847" v="504" actId="14100"/>
        <pc:sldMkLst>
          <pc:docMk/>
          <pc:sldMk cId="2483850030" sldId="257"/>
        </pc:sldMkLst>
        <pc:spChg chg="mod">
          <ac:chgData name="Hitesh Ankodia" userId="S::hitesh.ankodia@celebaltech.com::cf76cdcd-d620-47c6-a270-920c66d999fa" providerId="AD" clId="Web-{783ACF7C-B341-48AB-8FEC-B6F3D3F868D2}" dt="2023-12-11T11:37:44.246" v="244" actId="14100"/>
          <ac:spMkLst>
            <pc:docMk/>
            <pc:sldMk cId="2483850030" sldId="257"/>
            <ac:spMk id="15" creationId="{D0BBDD3F-BC68-49B4-302A-012EE5ACE177}"/>
          </ac:spMkLst>
        </pc:spChg>
        <pc:spChg chg="mod">
          <ac:chgData name="Hitesh Ankodia" userId="S::hitesh.ankodia@celebaltech.com::cf76cdcd-d620-47c6-a270-920c66d999fa" providerId="AD" clId="Web-{783ACF7C-B341-48AB-8FEC-B6F3D3F868D2}" dt="2023-12-11T11:37:44.292" v="248" actId="14100"/>
          <ac:spMkLst>
            <pc:docMk/>
            <pc:sldMk cId="2483850030" sldId="257"/>
            <ac:spMk id="23" creationId="{DEA56265-B052-CCB2-1A67-1A504FDEBC7D}"/>
          </ac:spMkLst>
        </pc:spChg>
        <pc:spChg chg="mod">
          <ac:chgData name="Hitesh Ankodia" userId="S::hitesh.ankodia@celebaltech.com::cf76cdcd-d620-47c6-a270-920c66d999fa" providerId="AD" clId="Web-{783ACF7C-B341-48AB-8FEC-B6F3D3F868D2}" dt="2023-12-11T11:37:44.324" v="250" actId="14100"/>
          <ac:spMkLst>
            <pc:docMk/>
            <pc:sldMk cId="2483850030" sldId="257"/>
            <ac:spMk id="27" creationId="{90AFE504-1E00-230D-B049-D29FB2EBE1A8}"/>
          </ac:spMkLst>
        </pc:spChg>
        <pc:spChg chg="add mod">
          <ac:chgData name="Hitesh Ankodia" userId="S::hitesh.ankodia@celebaltech.com::cf76cdcd-d620-47c6-a270-920c66d999fa" providerId="AD" clId="Web-{783ACF7C-B341-48AB-8FEC-B6F3D3F868D2}" dt="2023-12-11T11:50:39.893" v="321" actId="1076"/>
          <ac:spMkLst>
            <pc:docMk/>
            <pc:sldMk cId="2483850030" sldId="257"/>
            <ac:spMk id="28" creationId="{0FBB4A4E-8AA0-901E-8622-52CD1BE78EBE}"/>
          </ac:spMkLst>
        </pc:spChg>
        <pc:spChg chg="mod">
          <ac:chgData name="Hitesh Ankodia" userId="S::hitesh.ankodia@celebaltech.com::cf76cdcd-d620-47c6-a270-920c66d999fa" providerId="AD" clId="Web-{783ACF7C-B341-48AB-8FEC-B6F3D3F868D2}" dt="2023-12-11T11:37:44.355" v="253" actId="14100"/>
          <ac:spMkLst>
            <pc:docMk/>
            <pc:sldMk cId="2483850030" sldId="257"/>
            <ac:spMk id="33" creationId="{315E9D36-4801-93FF-B927-60BC31BF5B22}"/>
          </ac:spMkLst>
        </pc:spChg>
        <pc:spChg chg="mod">
          <ac:chgData name="Hitesh Ankodia" userId="S::hitesh.ankodia@celebaltech.com::cf76cdcd-d620-47c6-a270-920c66d999fa" providerId="AD" clId="Web-{783ACF7C-B341-48AB-8FEC-B6F3D3F868D2}" dt="2023-12-11T11:37:44.386" v="255" actId="14100"/>
          <ac:spMkLst>
            <pc:docMk/>
            <pc:sldMk cId="2483850030" sldId="257"/>
            <ac:spMk id="37" creationId="{421F7022-0A4D-8420-8BD5-3DC082490E88}"/>
          </ac:spMkLst>
        </pc:spChg>
        <pc:spChg chg="mod">
          <ac:chgData name="Hitesh Ankodia" userId="S::hitesh.ankodia@celebaltech.com::cf76cdcd-d620-47c6-a270-920c66d999fa" providerId="AD" clId="Web-{783ACF7C-B341-48AB-8FEC-B6F3D3F868D2}" dt="2023-12-11T11:37:44.417" v="257" actId="14100"/>
          <ac:spMkLst>
            <pc:docMk/>
            <pc:sldMk cId="2483850030" sldId="257"/>
            <ac:spMk id="41" creationId="{DADE7E6C-FCBD-9F05-2BD3-1478BD874A46}"/>
          </ac:spMkLst>
        </pc:spChg>
        <pc:spChg chg="add mod">
          <ac:chgData name="Hitesh Ankodia" userId="S::hitesh.ankodia@celebaltech.com::cf76cdcd-d620-47c6-a270-920c66d999fa" providerId="AD" clId="Web-{783ACF7C-B341-48AB-8FEC-B6F3D3F868D2}" dt="2023-12-11T11:41:47.409" v="285" actId="1076"/>
          <ac:spMkLst>
            <pc:docMk/>
            <pc:sldMk cId="2483850030" sldId="257"/>
            <ac:spMk id="42" creationId="{52B663AC-3D0F-64BC-46D2-B4F913A8ACFE}"/>
          </ac:spMkLst>
        </pc:spChg>
        <pc:spChg chg="mod">
          <ac:chgData name="Hitesh Ankodia" userId="S::hitesh.ankodia@celebaltech.com::cf76cdcd-d620-47c6-a270-920c66d999fa" providerId="AD" clId="Web-{783ACF7C-B341-48AB-8FEC-B6F3D3F868D2}" dt="2023-12-11T11:37:44.417" v="258" actId="14100"/>
          <ac:spMkLst>
            <pc:docMk/>
            <pc:sldMk cId="2483850030" sldId="257"/>
            <ac:spMk id="43" creationId="{1F8BED2E-FFAD-D4D6-A050-A5B55887455A}"/>
          </ac:spMkLst>
        </pc:spChg>
        <pc:spChg chg="mod">
          <ac:chgData name="Hitesh Ankodia" userId="S::hitesh.ankodia@celebaltech.com::cf76cdcd-d620-47c6-a270-920c66d999fa" providerId="AD" clId="Web-{783ACF7C-B341-48AB-8FEC-B6F3D3F868D2}" dt="2023-12-11T11:37:44.449" v="260" actId="14100"/>
          <ac:spMkLst>
            <pc:docMk/>
            <pc:sldMk cId="2483850030" sldId="257"/>
            <ac:spMk id="47" creationId="{CB26E5D7-54BE-5BC3-45D8-BD336C932844}"/>
          </ac:spMkLst>
        </pc:spChg>
        <pc:spChg chg="add del mod">
          <ac:chgData name="Hitesh Ankodia" userId="S::hitesh.ankodia@celebaltech.com::cf76cdcd-d620-47c6-a270-920c66d999fa" providerId="AD" clId="Web-{783ACF7C-B341-48AB-8FEC-B6F3D3F868D2}" dt="2023-12-11T11:45:50.103" v="301"/>
          <ac:spMkLst>
            <pc:docMk/>
            <pc:sldMk cId="2483850030" sldId="257"/>
            <ac:spMk id="52" creationId="{91AE3CF7-800C-65B3-B6C0-E5E90F4330BB}"/>
          </ac:spMkLst>
        </pc:spChg>
        <pc:spChg chg="mod">
          <ac:chgData name="Hitesh Ankodia" userId="S::hitesh.ankodia@celebaltech.com::cf76cdcd-d620-47c6-a270-920c66d999fa" providerId="AD" clId="Web-{783ACF7C-B341-48AB-8FEC-B6F3D3F868D2}" dt="2023-12-11T11:37:44.480" v="263" actId="14100"/>
          <ac:spMkLst>
            <pc:docMk/>
            <pc:sldMk cId="2483850030" sldId="257"/>
            <ac:spMk id="53" creationId="{39E0B739-93F2-3FE6-75B0-1CC1BD41272F}"/>
          </ac:spMkLst>
        </pc:spChg>
        <pc:spChg chg="add mod">
          <ac:chgData name="Hitesh Ankodia" userId="S::hitesh.ankodia@celebaltech.com::cf76cdcd-d620-47c6-a270-920c66d999fa" providerId="AD" clId="Web-{783ACF7C-B341-48AB-8FEC-B6F3D3F868D2}" dt="2023-12-11T11:52:08.974" v="337" actId="1076"/>
          <ac:spMkLst>
            <pc:docMk/>
            <pc:sldMk cId="2483850030" sldId="257"/>
            <ac:spMk id="56" creationId="{9F70FB7F-17AB-3FB7-259A-F81A7D37EB84}"/>
          </ac:spMkLst>
        </pc:spChg>
        <pc:spChg chg="mod">
          <ac:chgData name="Hitesh Ankodia" userId="S::hitesh.ankodia@celebaltech.com::cf76cdcd-d620-47c6-a270-920c66d999fa" providerId="AD" clId="Web-{783ACF7C-B341-48AB-8FEC-B6F3D3F868D2}" dt="2023-12-11T11:37:44.511" v="266" actId="14100"/>
          <ac:spMkLst>
            <pc:docMk/>
            <pc:sldMk cId="2483850030" sldId="257"/>
            <ac:spMk id="59" creationId="{B2C35DB6-D7D0-5F6B-8DA8-71208ACE1026}"/>
          </ac:spMkLst>
        </pc:spChg>
        <pc:spChg chg="mod">
          <ac:chgData name="Hitesh Ankodia" userId="S::hitesh.ankodia@celebaltech.com::cf76cdcd-d620-47c6-a270-920c66d999fa" providerId="AD" clId="Web-{783ACF7C-B341-48AB-8FEC-B6F3D3F868D2}" dt="2023-12-11T11:37:44.527" v="267" actId="14100"/>
          <ac:spMkLst>
            <pc:docMk/>
            <pc:sldMk cId="2483850030" sldId="257"/>
            <ac:spMk id="61" creationId="{0E5A4CC2-44D0-E898-BC34-18C7C1B65741}"/>
          </ac:spMkLst>
        </pc:spChg>
        <pc:spChg chg="add mod">
          <ac:chgData name="Hitesh Ankodia" userId="S::hitesh.ankodia@celebaltech.com::cf76cdcd-d620-47c6-a270-920c66d999fa" providerId="AD" clId="Web-{783ACF7C-B341-48AB-8FEC-B6F3D3F868D2}" dt="2023-12-11T11:51:57.895" v="332" actId="1076"/>
          <ac:spMkLst>
            <pc:docMk/>
            <pc:sldMk cId="2483850030" sldId="257"/>
            <ac:spMk id="63" creationId="{FB6342D6-BFC3-F41A-612B-8AFC54671491}"/>
          </ac:spMkLst>
        </pc:spChg>
        <pc:spChg chg="add mod">
          <ac:chgData name="Hitesh Ankodia" userId="S::hitesh.ankodia@celebaltech.com::cf76cdcd-d620-47c6-a270-920c66d999fa" providerId="AD" clId="Web-{783ACF7C-B341-48AB-8FEC-B6F3D3F868D2}" dt="2023-12-11T11:51:57.911" v="333" actId="1076"/>
          <ac:spMkLst>
            <pc:docMk/>
            <pc:sldMk cId="2483850030" sldId="257"/>
            <ac:spMk id="65" creationId="{E1C2F754-7AD3-899C-BC86-EF8D76C0FD57}"/>
          </ac:spMkLst>
        </pc:spChg>
        <pc:spChg chg="add mod">
          <ac:chgData name="Hitesh Ankodia" userId="S::hitesh.ankodia@celebaltech.com::cf76cdcd-d620-47c6-a270-920c66d999fa" providerId="AD" clId="Web-{783ACF7C-B341-48AB-8FEC-B6F3D3F868D2}" dt="2023-12-11T11:51:57.942" v="334" actId="1076"/>
          <ac:spMkLst>
            <pc:docMk/>
            <pc:sldMk cId="2483850030" sldId="257"/>
            <ac:spMk id="69" creationId="{0E160ECB-1470-3991-411C-89F0414A29DB}"/>
          </ac:spMkLst>
        </pc:spChg>
        <pc:spChg chg="add mod">
          <ac:chgData name="Hitesh Ankodia" userId="S::hitesh.ankodia@celebaltech.com::cf76cdcd-d620-47c6-a270-920c66d999fa" providerId="AD" clId="Web-{783ACF7C-B341-48AB-8FEC-B6F3D3F868D2}" dt="2023-12-11T11:58:41.657" v="425" actId="20577"/>
          <ac:spMkLst>
            <pc:docMk/>
            <pc:sldMk cId="2483850030" sldId="257"/>
            <ac:spMk id="75" creationId="{81E0C9EC-7A96-DFCD-75EF-58E42E5B98F1}"/>
          </ac:spMkLst>
        </pc:spChg>
        <pc:spChg chg="add mod">
          <ac:chgData name="Hitesh Ankodia" userId="S::hitesh.ankodia@celebaltech.com::cf76cdcd-d620-47c6-a270-920c66d999fa" providerId="AD" clId="Web-{783ACF7C-B341-48AB-8FEC-B6F3D3F868D2}" dt="2023-12-11T12:15:57.562" v="490" actId="1076"/>
          <ac:spMkLst>
            <pc:docMk/>
            <pc:sldMk cId="2483850030" sldId="257"/>
            <ac:spMk id="76" creationId="{A600097C-3F07-97FA-FE61-716BB4705A7B}"/>
          </ac:spMkLst>
        </pc:spChg>
        <pc:picChg chg="mod">
          <ac:chgData name="Hitesh Ankodia" userId="S::hitesh.ankodia@celebaltech.com::cf76cdcd-d620-47c6-a270-920c66d999fa" providerId="AD" clId="Web-{783ACF7C-B341-48AB-8FEC-B6F3D3F868D2}" dt="2023-12-11T11:37:44.261" v="245" actId="14100"/>
          <ac:picMkLst>
            <pc:docMk/>
            <pc:sldMk cId="2483850030" sldId="257"/>
            <ac:picMk id="17" creationId="{685E5DA8-BB83-99BE-10D3-02CE3DE36E3A}"/>
          </ac:picMkLst>
        </pc:picChg>
        <pc:picChg chg="mod">
          <ac:chgData name="Hitesh Ankodia" userId="S::hitesh.ankodia@celebaltech.com::cf76cdcd-d620-47c6-a270-920c66d999fa" providerId="AD" clId="Web-{783ACF7C-B341-48AB-8FEC-B6F3D3F868D2}" dt="2023-12-11T11:37:44.277" v="247" actId="14100"/>
          <ac:picMkLst>
            <pc:docMk/>
            <pc:sldMk cId="2483850030" sldId="257"/>
            <ac:picMk id="21" creationId="{FCE68D97-C71C-D018-EB79-192135856BF0}"/>
          </ac:picMkLst>
        </pc:picChg>
        <pc:picChg chg="mod">
          <ac:chgData name="Hitesh Ankodia" userId="S::hitesh.ankodia@celebaltech.com::cf76cdcd-d620-47c6-a270-920c66d999fa" providerId="AD" clId="Web-{783ACF7C-B341-48AB-8FEC-B6F3D3F868D2}" dt="2023-12-11T11:37:44.308" v="249" actId="14100"/>
          <ac:picMkLst>
            <pc:docMk/>
            <pc:sldMk cId="2483850030" sldId="257"/>
            <ac:picMk id="25" creationId="{3F7B1C68-BF79-D207-D542-7D191D791B25}"/>
          </ac:picMkLst>
        </pc:picChg>
        <pc:picChg chg="mod">
          <ac:chgData name="Hitesh Ankodia" userId="S::hitesh.ankodia@celebaltech.com::cf76cdcd-d620-47c6-a270-920c66d999fa" providerId="AD" clId="Web-{783ACF7C-B341-48AB-8FEC-B6F3D3F868D2}" dt="2023-12-11T11:37:44.339" v="251" actId="14100"/>
          <ac:picMkLst>
            <pc:docMk/>
            <pc:sldMk cId="2483850030" sldId="257"/>
            <ac:picMk id="29" creationId="{233A1A61-4E1A-98BB-FC98-BAA990A79E64}"/>
          </ac:picMkLst>
        </pc:picChg>
        <pc:picChg chg="mod">
          <ac:chgData name="Hitesh Ankodia" userId="S::hitesh.ankodia@celebaltech.com::cf76cdcd-d620-47c6-a270-920c66d999fa" providerId="AD" clId="Web-{783ACF7C-B341-48AB-8FEC-B6F3D3F868D2}" dt="2023-12-11T11:37:44.339" v="252" actId="14100"/>
          <ac:picMkLst>
            <pc:docMk/>
            <pc:sldMk cId="2483850030" sldId="257"/>
            <ac:picMk id="31" creationId="{0F31A95C-D7E9-8571-E54C-223B271A8B40}"/>
          </ac:picMkLst>
        </pc:picChg>
        <pc:picChg chg="add del mod">
          <ac:chgData name="Hitesh Ankodia" userId="S::hitesh.ankodia@celebaltech.com::cf76cdcd-d620-47c6-a270-920c66d999fa" providerId="AD" clId="Web-{783ACF7C-B341-48AB-8FEC-B6F3D3F868D2}" dt="2023-12-11T11:31:27.266" v="106"/>
          <ac:picMkLst>
            <pc:docMk/>
            <pc:sldMk cId="2483850030" sldId="257"/>
            <ac:picMk id="34" creationId="{B1420CCF-8C55-CBCC-B658-55E822EE6EEE}"/>
          </ac:picMkLst>
        </pc:picChg>
        <pc:picChg chg="add del mod">
          <ac:chgData name="Hitesh Ankodia" userId="S::hitesh.ankodia@celebaltech.com::cf76cdcd-d620-47c6-a270-920c66d999fa" providerId="AD" clId="Web-{783ACF7C-B341-48AB-8FEC-B6F3D3F868D2}" dt="2023-12-11T11:43:25.849" v="286"/>
          <ac:picMkLst>
            <pc:docMk/>
            <pc:sldMk cId="2483850030" sldId="257"/>
            <ac:picMk id="36" creationId="{CFE042A7-50D1-ADB9-C7A7-152548AB7E24}"/>
          </ac:picMkLst>
        </pc:picChg>
        <pc:picChg chg="add mod">
          <ac:chgData name="Hitesh Ankodia" userId="S::hitesh.ankodia@celebaltech.com::cf76cdcd-d620-47c6-a270-920c66d999fa" providerId="AD" clId="Web-{783ACF7C-B341-48AB-8FEC-B6F3D3F868D2}" dt="2023-12-11T12:14:03.059" v="484" actId="1076"/>
          <ac:picMkLst>
            <pc:docMk/>
            <pc:sldMk cId="2483850030" sldId="257"/>
            <ac:picMk id="40" creationId="{5486CDBC-391C-62FD-C70F-2911C71B477B}"/>
          </ac:picMkLst>
        </pc:picChg>
        <pc:picChg chg="mod">
          <ac:chgData name="Hitesh Ankodia" userId="S::hitesh.ankodia@celebaltech.com::cf76cdcd-d620-47c6-a270-920c66d999fa" providerId="AD" clId="Web-{783ACF7C-B341-48AB-8FEC-B6F3D3F868D2}" dt="2023-12-11T11:37:44.433" v="259" actId="14100"/>
          <ac:picMkLst>
            <pc:docMk/>
            <pc:sldMk cId="2483850030" sldId="257"/>
            <ac:picMk id="45" creationId="{A67D9645-10C4-FE5C-BA07-F3C896D9092B}"/>
          </ac:picMkLst>
        </pc:picChg>
        <pc:picChg chg="add mod">
          <ac:chgData name="Hitesh Ankodia" userId="S::hitesh.ankodia@celebaltech.com::cf76cdcd-d620-47c6-a270-920c66d999fa" providerId="AD" clId="Web-{783ACF7C-B341-48AB-8FEC-B6F3D3F868D2}" dt="2023-12-11T11:43:45.334" v="290" actId="1076"/>
          <ac:picMkLst>
            <pc:docMk/>
            <pc:sldMk cId="2483850030" sldId="257"/>
            <ac:picMk id="48" creationId="{63D80D43-2B95-BD50-0C18-23B1E1542CB1}"/>
          </ac:picMkLst>
        </pc:picChg>
        <pc:picChg chg="mod">
          <ac:chgData name="Hitesh Ankodia" userId="S::hitesh.ankodia@celebaltech.com::cf76cdcd-d620-47c6-a270-920c66d999fa" providerId="AD" clId="Web-{783ACF7C-B341-48AB-8FEC-B6F3D3F868D2}" dt="2023-12-11T11:37:44.464" v="262" actId="14100"/>
          <ac:picMkLst>
            <pc:docMk/>
            <pc:sldMk cId="2483850030" sldId="257"/>
            <ac:picMk id="51" creationId="{3A2D925E-2255-EE17-1D7B-8EC459B974D5}"/>
          </ac:picMkLst>
        </pc:picChg>
        <pc:picChg chg="add mod">
          <ac:chgData name="Hitesh Ankodia" userId="S::hitesh.ankodia@celebaltech.com::cf76cdcd-d620-47c6-a270-920c66d999fa" providerId="AD" clId="Web-{783ACF7C-B341-48AB-8FEC-B6F3D3F868D2}" dt="2023-12-11T12:01:10.099" v="438" actId="1076"/>
          <ac:picMkLst>
            <pc:docMk/>
            <pc:sldMk cId="2483850030" sldId="257"/>
            <ac:picMk id="54" creationId="{E0CDA140-4677-4BA5-DC53-FA34EDB21861}"/>
          </ac:picMkLst>
        </pc:picChg>
        <pc:picChg chg="mod">
          <ac:chgData name="Hitesh Ankodia" userId="S::hitesh.ankodia@celebaltech.com::cf76cdcd-d620-47c6-a270-920c66d999fa" providerId="AD" clId="Web-{783ACF7C-B341-48AB-8FEC-B6F3D3F868D2}" dt="2023-12-11T11:37:44.496" v="264" actId="14100"/>
          <ac:picMkLst>
            <pc:docMk/>
            <pc:sldMk cId="2483850030" sldId="257"/>
            <ac:picMk id="55" creationId="{7893BECC-AB8B-7EC5-640C-BB2828201F4B}"/>
          </ac:picMkLst>
        </pc:picChg>
        <pc:picChg chg="mod">
          <ac:chgData name="Hitesh Ankodia" userId="S::hitesh.ankodia@celebaltech.com::cf76cdcd-d620-47c6-a270-920c66d999fa" providerId="AD" clId="Web-{783ACF7C-B341-48AB-8FEC-B6F3D3F868D2}" dt="2023-12-11T11:37:44.511" v="265" actId="14100"/>
          <ac:picMkLst>
            <pc:docMk/>
            <pc:sldMk cId="2483850030" sldId="257"/>
            <ac:picMk id="57" creationId="{CAEDA79F-1216-D985-801A-31A6551BDCA6}"/>
          </ac:picMkLst>
        </pc:picChg>
        <pc:picChg chg="add mod">
          <ac:chgData name="Hitesh Ankodia" userId="S::hitesh.ankodia@celebaltech.com::cf76cdcd-d620-47c6-a270-920c66d999fa" providerId="AD" clId="Web-{783ACF7C-B341-48AB-8FEC-B6F3D3F868D2}" dt="2023-12-11T11:51:57.973" v="336" actId="1076"/>
          <ac:picMkLst>
            <pc:docMk/>
            <pc:sldMk cId="2483850030" sldId="257"/>
            <ac:picMk id="67" creationId="{7A6BE940-772B-A7A3-44BC-FAB180AEE2E9}"/>
          </ac:picMkLst>
        </pc:picChg>
        <pc:cxnChg chg="mod">
          <ac:chgData name="Hitesh Ankodia" userId="S::hitesh.ankodia@celebaltech.com::cf76cdcd-d620-47c6-a270-920c66d999fa" providerId="AD" clId="Web-{783ACF7C-B341-48AB-8FEC-B6F3D3F868D2}" dt="2023-12-11T11:20:52.341" v="28" actId="1076"/>
          <ac:cxnSpMkLst>
            <pc:docMk/>
            <pc:sldMk cId="2483850030" sldId="257"/>
            <ac:cxnSpMk id="7" creationId="{66DFB0C1-36F0-82C6-1E13-0645DC535041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1:28:13.182" v="99" actId="14100"/>
          <ac:cxnSpMkLst>
            <pc:docMk/>
            <pc:sldMk cId="2483850030" sldId="257"/>
            <ac:cxnSpMk id="16" creationId="{C329EA06-B0E4-BD17-8C8B-B513B75564CC}"/>
          </ac:cxnSpMkLst>
        </pc:cxnChg>
        <pc:cxnChg chg="mod">
          <ac:chgData name="Hitesh Ankodia" userId="S::hitesh.ankodia@celebaltech.com::cf76cdcd-d620-47c6-a270-920c66d999fa" providerId="AD" clId="Web-{783ACF7C-B341-48AB-8FEC-B6F3D3F868D2}" dt="2023-12-11T11:37:44.277" v="246" actId="14100"/>
          <ac:cxnSpMkLst>
            <pc:docMk/>
            <pc:sldMk cId="2483850030" sldId="257"/>
            <ac:cxnSpMk id="19" creationId="{E2ED86D1-E7F9-3B7F-3DD3-CF19B4E0E8F4}"/>
          </ac:cxnSpMkLst>
        </pc:cxnChg>
        <pc:cxnChg chg="add del mod">
          <ac:chgData name="Hitesh Ankodia" userId="S::hitesh.ankodia@celebaltech.com::cf76cdcd-d620-47c6-a270-920c66d999fa" providerId="AD" clId="Web-{783ACF7C-B341-48AB-8FEC-B6F3D3F868D2}" dt="2023-12-11T12:01:15.974" v="439"/>
          <ac:cxnSpMkLst>
            <pc:docMk/>
            <pc:sldMk cId="2483850030" sldId="257"/>
            <ac:cxnSpMk id="20" creationId="{32224DEB-D45A-F6C4-E14B-AE387EE32B16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2:13:01.369" v="476" actId="14100"/>
          <ac:cxnSpMkLst>
            <pc:docMk/>
            <pc:sldMk cId="2483850030" sldId="257"/>
            <ac:cxnSpMk id="24" creationId="{0CAC8DCE-1C6A-6BE3-33AC-0C6D695FDB44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1:20:09.824" v="25"/>
          <ac:cxnSpMkLst>
            <pc:docMk/>
            <pc:sldMk cId="2483850030" sldId="257"/>
            <ac:cxnSpMk id="26" creationId="{230903ED-E7A6-89D9-E8C6-ACCB6546CF8B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2:12:40.775" v="475" actId="14100"/>
          <ac:cxnSpMkLst>
            <pc:docMk/>
            <pc:sldMk cId="2483850030" sldId="257"/>
            <ac:cxnSpMk id="30" creationId="{06272878-CC57-9276-B990-3FAB8E1F577F}"/>
          </ac:cxnSpMkLst>
        </pc:cxnChg>
        <pc:cxnChg chg="add del mod">
          <ac:chgData name="Hitesh Ankodia" userId="S::hitesh.ankodia@celebaltech.com::cf76cdcd-d620-47c6-a270-920c66d999fa" providerId="AD" clId="Web-{783ACF7C-B341-48AB-8FEC-B6F3D3F868D2}" dt="2023-12-11T11:30:12.670" v="101"/>
          <ac:cxnSpMkLst>
            <pc:docMk/>
            <pc:sldMk cId="2483850030" sldId="257"/>
            <ac:cxnSpMk id="32" creationId="{A2C2B0BD-F893-E234-AEE2-23DC5E240E38}"/>
          </ac:cxnSpMkLst>
        </pc:cxnChg>
        <pc:cxnChg chg="mod">
          <ac:chgData name="Hitesh Ankodia" userId="S::hitesh.ankodia@celebaltech.com::cf76cdcd-d620-47c6-a270-920c66d999fa" providerId="AD" clId="Web-{783ACF7C-B341-48AB-8FEC-B6F3D3F868D2}" dt="2023-12-11T11:37:44.371" v="254" actId="14100"/>
          <ac:cxnSpMkLst>
            <pc:docMk/>
            <pc:sldMk cId="2483850030" sldId="257"/>
            <ac:cxnSpMk id="35" creationId="{F6068B6F-7689-B6BF-883C-5E7605728DC0}"/>
          </ac:cxnSpMkLst>
        </pc:cxnChg>
        <pc:cxnChg chg="mod">
          <ac:chgData name="Hitesh Ankodia" userId="S::hitesh.ankodia@celebaltech.com::cf76cdcd-d620-47c6-a270-920c66d999fa" providerId="AD" clId="Web-{783ACF7C-B341-48AB-8FEC-B6F3D3F868D2}" dt="2023-12-11T11:37:44.402" v="256" actId="14100"/>
          <ac:cxnSpMkLst>
            <pc:docMk/>
            <pc:sldMk cId="2483850030" sldId="257"/>
            <ac:cxnSpMk id="39" creationId="{305BCA9F-4AC9-3386-E69A-EBBCBCAB4BD4}"/>
          </ac:cxnSpMkLst>
        </pc:cxnChg>
        <pc:cxnChg chg="add del mod">
          <ac:chgData name="Hitesh Ankodia" userId="S::hitesh.ankodia@celebaltech.com::cf76cdcd-d620-47c6-a270-920c66d999fa" providerId="AD" clId="Web-{783ACF7C-B341-48AB-8FEC-B6F3D3F868D2}" dt="2023-12-11T12:02:10.319" v="442"/>
          <ac:cxnSpMkLst>
            <pc:docMk/>
            <pc:sldMk cId="2483850030" sldId="257"/>
            <ac:cxnSpMk id="46" creationId="{D09D0639-669A-4ADD-7234-C677E9B0BA5B}"/>
          </ac:cxnSpMkLst>
        </pc:cxnChg>
        <pc:cxnChg chg="mod">
          <ac:chgData name="Hitesh Ankodia" userId="S::hitesh.ankodia@celebaltech.com::cf76cdcd-d620-47c6-a270-920c66d999fa" providerId="AD" clId="Web-{783ACF7C-B341-48AB-8FEC-B6F3D3F868D2}" dt="2023-12-11T11:37:44.464" v="261" actId="14100"/>
          <ac:cxnSpMkLst>
            <pc:docMk/>
            <pc:sldMk cId="2483850030" sldId="257"/>
            <ac:cxnSpMk id="49" creationId="{80BC9EB1-4303-A902-1995-CAAC059DD502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1:46:13.401" v="303" actId="14100"/>
          <ac:cxnSpMkLst>
            <pc:docMk/>
            <pc:sldMk cId="2483850030" sldId="257"/>
            <ac:cxnSpMk id="50" creationId="{8C0C29E4-39B7-C4E5-65C2-645AB15D5501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1:50:51.659" v="322" actId="1076"/>
          <ac:cxnSpMkLst>
            <pc:docMk/>
            <pc:sldMk cId="2483850030" sldId="257"/>
            <ac:cxnSpMk id="58" creationId="{51162E6E-D678-E30F-EA56-77D6E20A3C9D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1:51:21.691" v="326" actId="14100"/>
          <ac:cxnSpMkLst>
            <pc:docMk/>
            <pc:sldMk cId="2483850030" sldId="257"/>
            <ac:cxnSpMk id="60" creationId="{DE590F4F-9DE8-F3A9-61B2-F32B11DBBC81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1:56:53.497" v="366" actId="14100"/>
          <ac:cxnSpMkLst>
            <pc:docMk/>
            <pc:sldMk cId="2483850030" sldId="257"/>
            <ac:cxnSpMk id="71" creationId="{68BF9FBF-C8C1-B250-D9C9-E6E2B80B7C3D}"/>
          </ac:cxnSpMkLst>
        </pc:cxnChg>
        <pc:cxnChg chg="add del mod">
          <ac:chgData name="Hitesh Ankodia" userId="S::hitesh.ankodia@celebaltech.com::cf76cdcd-d620-47c6-a270-920c66d999fa" providerId="AD" clId="Web-{783ACF7C-B341-48AB-8FEC-B6F3D3F868D2}" dt="2023-12-11T12:07:41.610" v="447"/>
          <ac:cxnSpMkLst>
            <pc:docMk/>
            <pc:sldMk cId="2483850030" sldId="257"/>
            <ac:cxnSpMk id="72" creationId="{DB587BD5-B0AF-0A98-6C4B-19A1A9A244DD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2:07:55.001" v="449" actId="14100"/>
          <ac:cxnSpMkLst>
            <pc:docMk/>
            <pc:sldMk cId="2483850030" sldId="257"/>
            <ac:cxnSpMk id="73" creationId="{46E38855-D6EB-E02D-7E89-7AE77B9277D3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1:56:40.138" v="365" actId="14100"/>
          <ac:cxnSpMkLst>
            <pc:docMk/>
            <pc:sldMk cId="2483850030" sldId="257"/>
            <ac:cxnSpMk id="74" creationId="{58F8AD3E-F78E-5D99-7EB9-0F589D1350A6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2:01:35.631" v="441" actId="1076"/>
          <ac:cxnSpMkLst>
            <pc:docMk/>
            <pc:sldMk cId="2483850030" sldId="257"/>
            <ac:cxnSpMk id="77" creationId="{1AB6772D-25F8-1500-5E58-049D4332B0C5}"/>
          </ac:cxnSpMkLst>
        </pc:cxnChg>
        <pc:cxnChg chg="add del mod">
          <ac:chgData name="Hitesh Ankodia" userId="S::hitesh.ankodia@celebaltech.com::cf76cdcd-d620-47c6-a270-920c66d999fa" providerId="AD" clId="Web-{783ACF7C-B341-48AB-8FEC-B6F3D3F868D2}" dt="2023-12-11T12:10:41.881" v="466"/>
          <ac:cxnSpMkLst>
            <pc:docMk/>
            <pc:sldMk cId="2483850030" sldId="257"/>
            <ac:cxnSpMk id="78" creationId="{A3227746-577A-AF01-B61F-D5CBB4C1D620}"/>
          </ac:cxnSpMkLst>
        </pc:cxnChg>
        <pc:cxnChg chg="add del mod">
          <ac:chgData name="Hitesh Ankodia" userId="S::hitesh.ankodia@celebaltech.com::cf76cdcd-d620-47c6-a270-920c66d999fa" providerId="AD" clId="Web-{783ACF7C-B341-48AB-8FEC-B6F3D3F868D2}" dt="2023-12-11T12:09:32.223" v="458"/>
          <ac:cxnSpMkLst>
            <pc:docMk/>
            <pc:sldMk cId="2483850030" sldId="257"/>
            <ac:cxnSpMk id="79" creationId="{544049B6-DC18-52C1-D78A-BA281425C128}"/>
          </ac:cxnSpMkLst>
        </pc:cxnChg>
        <pc:cxnChg chg="add del mod">
          <ac:chgData name="Hitesh Ankodia" userId="S::hitesh.ankodia@celebaltech.com::cf76cdcd-d620-47c6-a270-920c66d999fa" providerId="AD" clId="Web-{783ACF7C-B341-48AB-8FEC-B6F3D3F868D2}" dt="2023-12-11T12:09:29.301" v="457"/>
          <ac:cxnSpMkLst>
            <pc:docMk/>
            <pc:sldMk cId="2483850030" sldId="257"/>
            <ac:cxnSpMk id="80" creationId="{73BBE7EA-B309-0592-52E5-6AEF7BD3C94A}"/>
          </ac:cxnSpMkLst>
        </pc:cxnChg>
        <pc:cxnChg chg="add del mod">
          <ac:chgData name="Hitesh Ankodia" userId="S::hitesh.ankodia@celebaltech.com::cf76cdcd-d620-47c6-a270-920c66d999fa" providerId="AD" clId="Web-{783ACF7C-B341-48AB-8FEC-B6F3D3F868D2}" dt="2023-12-11T12:10:14.114" v="461"/>
          <ac:cxnSpMkLst>
            <pc:docMk/>
            <pc:sldMk cId="2483850030" sldId="257"/>
            <ac:cxnSpMk id="81" creationId="{2D5164F9-1D29-15C9-1120-D16001DE3955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2:10:37.240" v="465" actId="14100"/>
          <ac:cxnSpMkLst>
            <pc:docMk/>
            <pc:sldMk cId="2483850030" sldId="257"/>
            <ac:cxnSpMk id="82" creationId="{30C69E7B-044E-0C19-5CCA-396EEE0C7F17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2:18:00.847" v="504" actId="14100"/>
          <ac:cxnSpMkLst>
            <pc:docMk/>
            <pc:sldMk cId="2483850030" sldId="257"/>
            <ac:cxnSpMk id="83" creationId="{74F04B45-3B6C-A304-8EED-0E38825A8DCC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2:14:09.293" v="485" actId="1076"/>
          <ac:cxnSpMkLst>
            <pc:docMk/>
            <pc:sldMk cId="2483850030" sldId="257"/>
            <ac:cxnSpMk id="84" creationId="{1CF02AB3-D763-A867-ECE3-23EEC5FBC4B2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2:15:34.108" v="488" actId="14100"/>
          <ac:cxnSpMkLst>
            <pc:docMk/>
            <pc:sldMk cId="2483850030" sldId="257"/>
            <ac:cxnSpMk id="85" creationId="{51273AF2-D8A6-4029-C553-8B2C27157D6C}"/>
          </ac:cxnSpMkLst>
        </pc:cxnChg>
        <pc:cxnChg chg="add del mod">
          <ac:chgData name="Hitesh Ankodia" userId="S::hitesh.ankodia@celebaltech.com::cf76cdcd-d620-47c6-a270-920c66d999fa" providerId="AD" clId="Web-{783ACF7C-B341-48AB-8FEC-B6F3D3F868D2}" dt="2023-12-11T12:16:55.454" v="496"/>
          <ac:cxnSpMkLst>
            <pc:docMk/>
            <pc:sldMk cId="2483850030" sldId="257"/>
            <ac:cxnSpMk id="86" creationId="{3BCFCCE1-A081-8C0A-19A2-7A72246BD99F}"/>
          </ac:cxnSpMkLst>
        </pc:cxnChg>
        <pc:cxnChg chg="add mod">
          <ac:chgData name="Hitesh Ankodia" userId="S::hitesh.ankodia@celebaltech.com::cf76cdcd-d620-47c6-a270-920c66d999fa" providerId="AD" clId="Web-{783ACF7C-B341-48AB-8FEC-B6F3D3F868D2}" dt="2023-12-11T12:17:18.595" v="500" actId="14100"/>
          <ac:cxnSpMkLst>
            <pc:docMk/>
            <pc:sldMk cId="2483850030" sldId="257"/>
            <ac:cxnSpMk id="87" creationId="{5E47C658-0892-2FA5-A63E-D617A3C14111}"/>
          </ac:cxnSpMkLst>
        </pc:cxnChg>
      </pc:sldChg>
    </pc:docChg>
  </pc:docChgLst>
  <pc:docChgLst>
    <pc:chgData name="Hitesh Ankodia" userId="S::hitesh.ankodia@celebaltech.com::cf76cdcd-d620-47c6-a270-920c66d999fa" providerId="AD" clId="Web-{B91ACFE4-B7E6-438C-9A70-AE5843F6CEC9}"/>
    <pc:docChg chg="addSld delSld">
      <pc:chgData name="Hitesh Ankodia" userId="S::hitesh.ankodia@celebaltech.com::cf76cdcd-d620-47c6-a270-920c66d999fa" providerId="AD" clId="Web-{B91ACFE4-B7E6-438C-9A70-AE5843F6CEC9}" dt="2023-12-11T10:32:24.431" v="1"/>
      <pc:docMkLst>
        <pc:docMk/>
      </pc:docMkLst>
      <pc:sldChg chg="del">
        <pc:chgData name="Hitesh Ankodia" userId="S::hitesh.ankodia@celebaltech.com::cf76cdcd-d620-47c6-a270-920c66d999fa" providerId="AD" clId="Web-{B91ACFE4-B7E6-438C-9A70-AE5843F6CEC9}" dt="2023-12-11T10:32:24.431" v="1"/>
        <pc:sldMkLst>
          <pc:docMk/>
          <pc:sldMk cId="109857222" sldId="256"/>
        </pc:sldMkLst>
      </pc:sldChg>
      <pc:sldChg chg="new">
        <pc:chgData name="Hitesh Ankodia" userId="S::hitesh.ankodia@celebaltech.com::cf76cdcd-d620-47c6-a270-920c66d999fa" providerId="AD" clId="Web-{B91ACFE4-B7E6-438C-9A70-AE5843F6CEC9}" dt="2023-12-11T10:32:18.603" v="0"/>
        <pc:sldMkLst>
          <pc:docMk/>
          <pc:sldMk cId="2483850030" sldId="257"/>
        </pc:sldMkLst>
      </pc:sldChg>
    </pc:docChg>
  </pc:docChgLst>
  <pc:docChgLst>
    <pc:chgData name="Hitesh Ankodia" userId="S::hitesh.ankodia@celebaltech.com::cf76cdcd-d620-47c6-a270-920c66d999fa" providerId="AD" clId="Web-{758300B9-1937-2D74-2061-0F7A4F5793E2}"/>
    <pc:docChg chg="modSld">
      <pc:chgData name="Hitesh Ankodia" userId="S::hitesh.ankodia@celebaltech.com::cf76cdcd-d620-47c6-a270-920c66d999fa" providerId="AD" clId="Web-{758300B9-1937-2D74-2061-0F7A4F5793E2}" dt="2023-12-11T10:39:53.303" v="22"/>
      <pc:docMkLst>
        <pc:docMk/>
      </pc:docMkLst>
      <pc:sldChg chg="addSp delSp modSp">
        <pc:chgData name="Hitesh Ankodia" userId="S::hitesh.ankodia@celebaltech.com::cf76cdcd-d620-47c6-a270-920c66d999fa" providerId="AD" clId="Web-{758300B9-1937-2D74-2061-0F7A4F5793E2}" dt="2023-12-11T10:39:53.303" v="22"/>
        <pc:sldMkLst>
          <pc:docMk/>
          <pc:sldMk cId="2483850030" sldId="257"/>
        </pc:sldMkLst>
        <pc:spChg chg="add mod">
          <ac:chgData name="Hitesh Ankodia" userId="S::hitesh.ankodia@celebaltech.com::cf76cdcd-d620-47c6-a270-920c66d999fa" providerId="AD" clId="Web-{758300B9-1937-2D74-2061-0F7A4F5793E2}" dt="2023-12-11T10:37:46.286" v="2" actId="1076"/>
          <ac:spMkLst>
            <pc:docMk/>
            <pc:sldMk cId="2483850030" sldId="257"/>
            <ac:spMk id="5" creationId="{A563BEB5-D200-A43D-9BB4-257240A10E7B}"/>
          </ac:spMkLst>
        </pc:spChg>
        <pc:spChg chg="add mod">
          <ac:chgData name="Hitesh Ankodia" userId="S::hitesh.ankodia@celebaltech.com::cf76cdcd-d620-47c6-a270-920c66d999fa" providerId="AD" clId="Web-{758300B9-1937-2D74-2061-0F7A4F5793E2}" dt="2023-12-11T10:39:53.303" v="22"/>
          <ac:spMkLst>
            <pc:docMk/>
            <pc:sldMk cId="2483850030" sldId="257"/>
            <ac:spMk id="14" creationId="{71C77B33-BDA6-EB9C-31CC-2AB4A680CB5C}"/>
          </ac:spMkLst>
        </pc:spChg>
        <pc:picChg chg="add del mod">
          <ac:chgData name="Hitesh Ankodia" userId="S::hitesh.ankodia@celebaltech.com::cf76cdcd-d620-47c6-a270-920c66d999fa" providerId="AD" clId="Web-{758300B9-1937-2D74-2061-0F7A4F5793E2}" dt="2023-12-11T10:38:42.896" v="9"/>
          <ac:picMkLst>
            <pc:docMk/>
            <pc:sldMk cId="2483850030" sldId="257"/>
            <ac:picMk id="3" creationId="{19FA2A9D-387E-3258-4BF6-4D4BBB0AAE66}"/>
          </ac:picMkLst>
        </pc:picChg>
        <pc:picChg chg="add mod">
          <ac:chgData name="Hitesh Ankodia" userId="S::hitesh.ankodia@celebaltech.com::cf76cdcd-d620-47c6-a270-920c66d999fa" providerId="AD" clId="Web-{758300B9-1937-2D74-2061-0F7A4F5793E2}" dt="2023-12-11T10:39:09.771" v="16" actId="1076"/>
          <ac:picMkLst>
            <pc:docMk/>
            <pc:sldMk cId="2483850030" sldId="257"/>
            <ac:picMk id="9" creationId="{6883E100-937F-85B3-B006-1DAFB6BBCD69}"/>
          </ac:picMkLst>
        </pc:picChg>
        <pc:picChg chg="add mod">
          <ac:chgData name="Hitesh Ankodia" userId="S::hitesh.ankodia@celebaltech.com::cf76cdcd-d620-47c6-a270-920c66d999fa" providerId="AD" clId="Web-{758300B9-1937-2D74-2061-0F7A4F5793E2}" dt="2023-12-11T10:39:33.287" v="18" actId="1076"/>
          <ac:picMkLst>
            <pc:docMk/>
            <pc:sldMk cId="2483850030" sldId="257"/>
            <ac:picMk id="11" creationId="{3372FC3C-00A7-C075-219C-7F167CAB85E7}"/>
          </ac:picMkLst>
        </pc:picChg>
        <pc:picChg chg="add del">
          <ac:chgData name="Hitesh Ankodia" userId="S::hitesh.ankodia@celebaltech.com::cf76cdcd-d620-47c6-a270-920c66d999fa" providerId="AD" clId="Web-{758300B9-1937-2D74-2061-0F7A4F5793E2}" dt="2023-12-11T10:39:43.584" v="20"/>
          <ac:picMkLst>
            <pc:docMk/>
            <pc:sldMk cId="2483850030" sldId="257"/>
            <ac:picMk id="13" creationId="{BC9BACDC-5C97-3B53-DF05-19FE6E311AE9}"/>
          </ac:picMkLst>
        </pc:picChg>
        <pc:cxnChg chg="add mod">
          <ac:chgData name="Hitesh Ankodia" userId="S::hitesh.ankodia@celebaltech.com::cf76cdcd-d620-47c6-a270-920c66d999fa" providerId="AD" clId="Web-{758300B9-1937-2D74-2061-0F7A4F5793E2}" dt="2023-12-11T10:38:16.818" v="4" actId="1076"/>
          <ac:cxnSpMkLst>
            <pc:docMk/>
            <pc:sldMk cId="2483850030" sldId="257"/>
            <ac:cxnSpMk id="7" creationId="{66DFB0C1-36F0-82C6-1E13-0645DC5350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.png"/><Relationship Id="rId3" Type="http://schemas.openxmlformats.org/officeDocument/2006/relationships/image" Target="../media/image16.png"/><Relationship Id="rId21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14.png"/><Relationship Id="rId2" Type="http://schemas.openxmlformats.org/officeDocument/2006/relationships/image" Target="../media/image15.png"/><Relationship Id="rId16" Type="http://schemas.openxmlformats.org/officeDocument/2006/relationships/image" Target="../media/image25.png"/><Relationship Id="rId20" Type="http://schemas.openxmlformats.org/officeDocument/2006/relationships/image" Target="../media/image4.jpe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image" Target="../media/image29.png"/><Relationship Id="rId32" Type="http://schemas.openxmlformats.org/officeDocument/2006/relationships/image" Target="../media/image1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23" Type="http://schemas.openxmlformats.org/officeDocument/2006/relationships/image" Target="../media/image10.png"/><Relationship Id="rId28" Type="http://schemas.openxmlformats.org/officeDocument/2006/relationships/image" Target="../media/image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33.png"/><Relationship Id="rId4" Type="http://schemas.openxmlformats.org/officeDocument/2006/relationships/image" Target="../media/image5.png"/><Relationship Id="rId9" Type="http://schemas.openxmlformats.org/officeDocument/2006/relationships/image" Target="../media/image18.jpg"/><Relationship Id="rId14" Type="http://schemas.openxmlformats.org/officeDocument/2006/relationships/image" Target="../media/image23.png"/><Relationship Id="rId22" Type="http://schemas.openxmlformats.org/officeDocument/2006/relationships/image" Target="../media/image11.jpe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63BEB5-D200-A43D-9BB4-257240A10E7B}"/>
              </a:ext>
            </a:extLst>
          </p:cNvPr>
          <p:cNvSpPr txBox="1"/>
          <p:nvPr/>
        </p:nvSpPr>
        <p:spPr>
          <a:xfrm>
            <a:off x="373332" y="807597"/>
            <a:ext cx="1645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Data</a:t>
            </a:r>
            <a:r>
              <a:rPr kumimoji="0" lang="en-US" sz="12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 </a:t>
            </a:r>
            <a:r>
              <a:rPr kumimoji="0" lang="en-US" sz="14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Times New Roman" panose="02020603050405020304" pitchFamily="18" charset="0"/>
              </a:rPr>
              <a:t>Sources</a:t>
            </a:r>
          </a:p>
        </p:txBody>
      </p:sp>
      <p:cxnSp>
        <p:nvCxnSpPr>
          <p:cNvPr id="7" name="Shape 348">
            <a:extLst>
              <a:ext uri="{FF2B5EF4-FFF2-40B4-BE49-F238E27FC236}">
                <a16:creationId xmlns:a16="http://schemas.microsoft.com/office/drawing/2014/main" id="{66DFB0C1-36F0-82C6-1E13-0645DC535041}"/>
              </a:ext>
            </a:extLst>
          </p:cNvPr>
          <p:cNvCxnSpPr>
            <a:cxnSpLocks/>
          </p:cNvCxnSpPr>
          <p:nvPr/>
        </p:nvCxnSpPr>
        <p:spPr>
          <a:xfrm flipH="1">
            <a:off x="3272396" y="819651"/>
            <a:ext cx="63051" cy="5052731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med" len="med"/>
            <a:tailEnd type="oval" w="med" len="med"/>
          </a:ln>
        </p:spPr>
      </p:cxnSp>
      <p:pic>
        <p:nvPicPr>
          <p:cNvPr id="9" name="Picture 8" descr="Azure Blob Storage vs Azure Data Lake Storage Gen 2: Explained Like You're  5 | by Pratik Mukesh Bharuka | Medium">
            <a:extLst>
              <a:ext uri="{FF2B5EF4-FFF2-40B4-BE49-F238E27FC236}">
                <a16:creationId xmlns:a16="http://schemas.microsoft.com/office/drawing/2014/main" id="{6883E100-937F-85B3-B006-1DAFB6BB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81" y="2848133"/>
            <a:ext cx="1706458" cy="994667"/>
          </a:xfrm>
          <a:prstGeom prst="rect">
            <a:avLst/>
          </a:prstGeom>
        </p:spPr>
      </p:pic>
      <p:pic>
        <p:nvPicPr>
          <p:cNvPr id="11" name="Picture 10" descr="Scada png images | PNGEgg">
            <a:extLst>
              <a:ext uri="{FF2B5EF4-FFF2-40B4-BE49-F238E27FC236}">
                <a16:creationId xmlns:a16="http://schemas.microsoft.com/office/drawing/2014/main" id="{3372FC3C-00A7-C075-219C-7F167CAB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0" y="4974262"/>
            <a:ext cx="935873" cy="758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DF8D23-8F2D-EB8F-3788-12F1DF52CAD7}"/>
              </a:ext>
            </a:extLst>
          </p:cNvPr>
          <p:cNvSpPr txBox="1"/>
          <p:nvPr/>
        </p:nvSpPr>
        <p:spPr>
          <a:xfrm>
            <a:off x="861484" y="59309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050" b="1">
                <a:latin typeface="Segoe UI regular"/>
              </a:rPr>
              <a:t>Scada data</a:t>
            </a:r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0FC81F-9C12-4174-B929-02C58F244797}"/>
              </a:ext>
            </a:extLst>
          </p:cNvPr>
          <p:cNvCxnSpPr>
            <a:cxnSpLocks/>
          </p:cNvCxnSpPr>
          <p:nvPr/>
        </p:nvCxnSpPr>
        <p:spPr>
          <a:xfrm flipV="1">
            <a:off x="1646818" y="3461621"/>
            <a:ext cx="669323" cy="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EF44343-2728-FA8B-2B88-287D00211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26" y="1545773"/>
            <a:ext cx="1077415" cy="660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04A5-6B09-CBA2-4386-09B6F6F9CE8D}"/>
              </a:ext>
            </a:extLst>
          </p:cNvPr>
          <p:cNvSpPr txBox="1"/>
          <p:nvPr/>
        </p:nvSpPr>
        <p:spPr>
          <a:xfrm>
            <a:off x="797984" y="2321983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050" b="1">
                <a:latin typeface="Segoe UI regular"/>
                <a:cs typeface="Segoe UI"/>
              </a:rPr>
              <a:t>Sensor data</a:t>
            </a:r>
            <a:r>
              <a:rPr lang="en-US" sz="1050">
                <a:latin typeface="Segoe UI regular"/>
                <a:cs typeface="Segoe UI"/>
              </a:rPr>
              <a:t>​</a:t>
            </a:r>
          </a:p>
          <a:p>
            <a:r>
              <a:rPr lang="en-IN" sz="1050">
                <a:latin typeface="Segoe UI regular"/>
                <a:cs typeface="Segoe UI"/>
              </a:rPr>
              <a:t>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4926D-F227-8A3A-3168-634BF33F209A}"/>
              </a:ext>
            </a:extLst>
          </p:cNvPr>
          <p:cNvSpPr txBox="1"/>
          <p:nvPr/>
        </p:nvSpPr>
        <p:spPr>
          <a:xfrm>
            <a:off x="2491317" y="4015316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Segoe UI regular"/>
              </a:rPr>
              <a:t>ADLS</a:t>
            </a:r>
            <a:r>
              <a:rPr lang="en-GB" sz="1000">
                <a:latin typeface="Segoe UI regular"/>
              </a:rPr>
              <a:t>​</a:t>
            </a:r>
            <a:endParaRPr lang="en-GB"/>
          </a:p>
        </p:txBody>
      </p:sp>
      <p:pic>
        <p:nvPicPr>
          <p:cNvPr id="3" name="Picture 2" descr="Image result for flat file icon">
            <a:extLst>
              <a:ext uri="{FF2B5EF4-FFF2-40B4-BE49-F238E27FC236}">
                <a16:creationId xmlns:a16="http://schemas.microsoft.com/office/drawing/2014/main" id="{4987AD33-8B96-0A42-C9A5-962EE89D6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97" y="3142037"/>
            <a:ext cx="439269" cy="55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AA1810EC-C751-1410-4CBF-D8CF34BE2937}"/>
              </a:ext>
            </a:extLst>
          </p:cNvPr>
          <p:cNvSpPr txBox="1"/>
          <p:nvPr/>
        </p:nvSpPr>
        <p:spPr>
          <a:xfrm>
            <a:off x="805600" y="3744305"/>
            <a:ext cx="64440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Flat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7B19D6-7D60-FBE1-ECD3-6A9774F2A61D}"/>
              </a:ext>
            </a:extLst>
          </p:cNvPr>
          <p:cNvSpPr/>
          <p:nvPr/>
        </p:nvSpPr>
        <p:spPr>
          <a:xfrm>
            <a:off x="719481" y="3045647"/>
            <a:ext cx="924139" cy="123424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BBDD3F-BC68-49B4-302A-012EE5ACE177}"/>
              </a:ext>
            </a:extLst>
          </p:cNvPr>
          <p:cNvSpPr/>
          <p:nvPr/>
        </p:nvSpPr>
        <p:spPr>
          <a:xfrm>
            <a:off x="3783870" y="1353809"/>
            <a:ext cx="4254339" cy="27956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pic>
        <p:nvPicPr>
          <p:cNvPr id="17" name="Picture 17" descr="Icon&#10;&#10;Description automatically generated">
            <a:extLst>
              <a:ext uri="{FF2B5EF4-FFF2-40B4-BE49-F238E27FC236}">
                <a16:creationId xmlns:a16="http://schemas.microsoft.com/office/drawing/2014/main" id="{685E5DA8-BB83-99BE-10D3-02CE3DE36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1013" y="1394937"/>
            <a:ext cx="652804" cy="67111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ED86D1-E7F9-3B7F-3DD3-CF19B4E0E8F4}"/>
              </a:ext>
            </a:extLst>
          </p:cNvPr>
          <p:cNvCxnSpPr>
            <a:cxnSpLocks/>
          </p:cNvCxnSpPr>
          <p:nvPr/>
        </p:nvCxnSpPr>
        <p:spPr>
          <a:xfrm>
            <a:off x="4922459" y="1704038"/>
            <a:ext cx="36210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FCE68D97-C71C-D018-EB79-192135856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4568" y="1450841"/>
            <a:ext cx="495231" cy="51288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A56265-B052-CCB2-1A67-1A504FDEBC7D}"/>
              </a:ext>
            </a:extLst>
          </p:cNvPr>
          <p:cNvSpPr/>
          <p:nvPr/>
        </p:nvSpPr>
        <p:spPr>
          <a:xfrm>
            <a:off x="4160278" y="2492949"/>
            <a:ext cx="1543023" cy="4529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pic>
        <p:nvPicPr>
          <p:cNvPr id="25" name="Picture 23" descr="Icon&#10;&#10;Description automatically generated">
            <a:extLst>
              <a:ext uri="{FF2B5EF4-FFF2-40B4-BE49-F238E27FC236}">
                <a16:creationId xmlns:a16="http://schemas.microsoft.com/office/drawing/2014/main" id="{3F7B1C68-BF79-D207-D542-7D191D791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5906" y="2493925"/>
            <a:ext cx="274096" cy="285203"/>
          </a:xfrm>
          <a:prstGeom prst="rect">
            <a:avLst/>
          </a:prstGeom>
        </p:spPr>
      </p:pic>
      <p:sp>
        <p:nvSpPr>
          <p:cNvPr id="27" name="Google Shape;555;p74">
            <a:extLst>
              <a:ext uri="{FF2B5EF4-FFF2-40B4-BE49-F238E27FC236}">
                <a16:creationId xmlns:a16="http://schemas.microsoft.com/office/drawing/2014/main" id="{90AFE504-1E00-230D-B049-D29FB2EBE1A8}"/>
              </a:ext>
            </a:extLst>
          </p:cNvPr>
          <p:cNvSpPr/>
          <p:nvPr/>
        </p:nvSpPr>
        <p:spPr>
          <a:xfrm>
            <a:off x="4769331" y="2605963"/>
            <a:ext cx="1465417" cy="34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Model</a:t>
            </a:r>
          </a:p>
        </p:txBody>
      </p:sp>
      <p:pic>
        <p:nvPicPr>
          <p:cNvPr id="29" name="Picture 45" descr="Icon&#10;&#10;Description automatically generated">
            <a:extLst>
              <a:ext uri="{FF2B5EF4-FFF2-40B4-BE49-F238E27FC236}">
                <a16:creationId xmlns:a16="http://schemas.microsoft.com/office/drawing/2014/main" id="{233A1A61-4E1A-98BB-FC98-BAA990A79E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035" y="2529106"/>
            <a:ext cx="328430" cy="234236"/>
          </a:xfrm>
          <a:prstGeom prst="rect">
            <a:avLst/>
          </a:prstGeom>
        </p:spPr>
      </p:pic>
      <p:pic>
        <p:nvPicPr>
          <p:cNvPr id="31" name="Picture 49" descr="Icon&#10;&#10;Description automatically generated">
            <a:extLst>
              <a:ext uri="{FF2B5EF4-FFF2-40B4-BE49-F238E27FC236}">
                <a16:creationId xmlns:a16="http://schemas.microsoft.com/office/drawing/2014/main" id="{0F31A95C-D7E9-8571-E54C-223B271A8B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4820" y="2498789"/>
            <a:ext cx="295630" cy="282532"/>
          </a:xfrm>
          <a:prstGeom prst="rect">
            <a:avLst/>
          </a:prstGeom>
        </p:spPr>
      </p:pic>
      <p:sp>
        <p:nvSpPr>
          <p:cNvPr id="33" name="Google Shape;555;p74">
            <a:extLst>
              <a:ext uri="{FF2B5EF4-FFF2-40B4-BE49-F238E27FC236}">
                <a16:creationId xmlns:a16="http://schemas.microsoft.com/office/drawing/2014/main" id="{315E9D36-4801-93FF-B927-60BC31BF5B22}"/>
              </a:ext>
            </a:extLst>
          </p:cNvPr>
          <p:cNvSpPr/>
          <p:nvPr/>
        </p:nvSpPr>
        <p:spPr>
          <a:xfrm>
            <a:off x="4206738" y="2625998"/>
            <a:ext cx="1465417" cy="32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Parameter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068B6F-7689-B6BF-883C-5E7605728DC0}"/>
              </a:ext>
            </a:extLst>
          </p:cNvPr>
          <p:cNvCxnSpPr>
            <a:cxnSpLocks/>
          </p:cNvCxnSpPr>
          <p:nvPr/>
        </p:nvCxnSpPr>
        <p:spPr>
          <a:xfrm flipV="1">
            <a:off x="5862477" y="1669007"/>
            <a:ext cx="486265" cy="24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5">
            <a:extLst>
              <a:ext uri="{FF2B5EF4-FFF2-40B4-BE49-F238E27FC236}">
                <a16:creationId xmlns:a16="http://schemas.microsoft.com/office/drawing/2014/main" id="{421F7022-0A4D-8420-8BD5-3DC082490E88}"/>
              </a:ext>
            </a:extLst>
          </p:cNvPr>
          <p:cNvSpPr txBox="1"/>
          <p:nvPr/>
        </p:nvSpPr>
        <p:spPr>
          <a:xfrm>
            <a:off x="4450834" y="3152883"/>
            <a:ext cx="2551315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9" marR="0" lvl="0" indent="-17145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Model Testing and validation</a:t>
            </a:r>
          </a:p>
          <a:p>
            <a:pPr marL="171459" marR="0" lvl="0" indent="-17145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Performance Validation in Production and development environment</a:t>
            </a:r>
          </a:p>
          <a:p>
            <a:pPr marL="171459" marR="0" lvl="0" indent="-17145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Model retraining in case of concept and data drift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5BCA9F-4AC9-3386-E69A-EBBCBCAB4BD4}"/>
              </a:ext>
            </a:extLst>
          </p:cNvPr>
          <p:cNvCxnSpPr>
            <a:cxnSpLocks/>
          </p:cNvCxnSpPr>
          <p:nvPr/>
        </p:nvCxnSpPr>
        <p:spPr>
          <a:xfrm>
            <a:off x="6486071" y="2651419"/>
            <a:ext cx="36210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555;p74">
            <a:extLst>
              <a:ext uri="{FF2B5EF4-FFF2-40B4-BE49-F238E27FC236}">
                <a16:creationId xmlns:a16="http://schemas.microsoft.com/office/drawing/2014/main" id="{DADE7E6C-FCBD-9F05-2BD3-1478BD874A46}"/>
              </a:ext>
            </a:extLst>
          </p:cNvPr>
          <p:cNvSpPr/>
          <p:nvPr/>
        </p:nvSpPr>
        <p:spPr>
          <a:xfrm>
            <a:off x="4029039" y="2672585"/>
            <a:ext cx="768098" cy="187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Metric</a:t>
            </a:r>
          </a:p>
        </p:txBody>
      </p:sp>
      <p:sp>
        <p:nvSpPr>
          <p:cNvPr id="43" name="Google Shape;555;p74">
            <a:extLst>
              <a:ext uri="{FF2B5EF4-FFF2-40B4-BE49-F238E27FC236}">
                <a16:creationId xmlns:a16="http://schemas.microsoft.com/office/drawing/2014/main" id="{1F8BED2E-FFAD-D4D6-A050-A5B55887455A}"/>
              </a:ext>
            </a:extLst>
          </p:cNvPr>
          <p:cNvSpPr/>
          <p:nvPr/>
        </p:nvSpPr>
        <p:spPr>
          <a:xfrm>
            <a:off x="4891286" y="1762339"/>
            <a:ext cx="1465417" cy="34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  <a:sym typeface="Quattrocento Sans"/>
              </a:rPr>
              <a:t>Model Training</a:t>
            </a:r>
            <a:endParaRPr kumimoji="0" lang="en-US" sz="115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regular"/>
              <a:ea typeface="Lato Light"/>
              <a:cs typeface="Calibri" panose="020F0502020204030204" pitchFamily="34" charset="0"/>
            </a:endParaRPr>
          </a:p>
        </p:txBody>
      </p:sp>
      <p:pic>
        <p:nvPicPr>
          <p:cNvPr id="45" name="Picture 22" descr="Workflow Svg Png Icon Free Download (#431342) - OnlineWebFonts.COM">
            <a:extLst>
              <a:ext uri="{FF2B5EF4-FFF2-40B4-BE49-F238E27FC236}">
                <a16:creationId xmlns:a16="http://schemas.microsoft.com/office/drawing/2014/main" id="{A67D9645-10C4-FE5C-BA07-F3C896D90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07" y="1463184"/>
            <a:ext cx="356786" cy="35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Google Shape;555;p74">
            <a:extLst>
              <a:ext uri="{FF2B5EF4-FFF2-40B4-BE49-F238E27FC236}">
                <a16:creationId xmlns:a16="http://schemas.microsoft.com/office/drawing/2014/main" id="{CB26E5D7-54BE-5BC3-45D8-BD336C932844}"/>
              </a:ext>
            </a:extLst>
          </p:cNvPr>
          <p:cNvSpPr/>
          <p:nvPr/>
        </p:nvSpPr>
        <p:spPr>
          <a:xfrm>
            <a:off x="5971725" y="1765838"/>
            <a:ext cx="1465417" cy="34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  <a:sym typeface="Quattrocento Sans"/>
              </a:rPr>
              <a:t>Workflows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endParaRPr kumimoji="0" lang="en-US" sz="115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regular"/>
              <a:ea typeface="Lato Light"/>
              <a:cs typeface="Calibri" panose="020F050202020403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BC9EB1-4303-A902-1995-CAAC059DD502}"/>
              </a:ext>
            </a:extLst>
          </p:cNvPr>
          <p:cNvCxnSpPr>
            <a:cxnSpLocks/>
          </p:cNvCxnSpPr>
          <p:nvPr/>
        </p:nvCxnSpPr>
        <p:spPr>
          <a:xfrm flipV="1">
            <a:off x="6870225" y="1618097"/>
            <a:ext cx="308612" cy="1651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2" descr="Icon&#10;&#10;Description automatically generated">
            <a:extLst>
              <a:ext uri="{FF2B5EF4-FFF2-40B4-BE49-F238E27FC236}">
                <a16:creationId xmlns:a16="http://schemas.microsoft.com/office/drawing/2014/main" id="{3A2D925E-2255-EE17-1D7B-8EC459B974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4701" y="1371034"/>
            <a:ext cx="480030" cy="43013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9E0B739-93F2-3FE6-75B0-1CC1BD41272F}"/>
              </a:ext>
            </a:extLst>
          </p:cNvPr>
          <p:cNvSpPr/>
          <p:nvPr/>
        </p:nvSpPr>
        <p:spPr>
          <a:xfrm>
            <a:off x="5892655" y="2473685"/>
            <a:ext cx="1390364" cy="43334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pic>
        <p:nvPicPr>
          <p:cNvPr id="55" name="Picture 23" descr="Icon&#10;&#10;Description automatically generated">
            <a:extLst>
              <a:ext uri="{FF2B5EF4-FFF2-40B4-BE49-F238E27FC236}">
                <a16:creationId xmlns:a16="http://schemas.microsoft.com/office/drawing/2014/main" id="{7893BECC-AB8B-7EC5-640C-BB2828201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8095" y="2591025"/>
            <a:ext cx="251504" cy="210101"/>
          </a:xfrm>
          <a:prstGeom prst="rect">
            <a:avLst/>
          </a:prstGeom>
        </p:spPr>
      </p:pic>
      <p:pic>
        <p:nvPicPr>
          <p:cNvPr id="57" name="Picture 23" descr="Icon&#10;&#10;Description automatically generated">
            <a:extLst>
              <a:ext uri="{FF2B5EF4-FFF2-40B4-BE49-F238E27FC236}">
                <a16:creationId xmlns:a16="http://schemas.microsoft.com/office/drawing/2014/main" id="{CAEDA79F-1216-D985-801A-31A6551BD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171" y="2590593"/>
            <a:ext cx="251504" cy="210101"/>
          </a:xfrm>
          <a:prstGeom prst="rect">
            <a:avLst/>
          </a:prstGeom>
        </p:spPr>
      </p:pic>
      <p:sp>
        <p:nvSpPr>
          <p:cNvPr id="59" name="Google Shape;555;p74">
            <a:extLst>
              <a:ext uri="{FF2B5EF4-FFF2-40B4-BE49-F238E27FC236}">
                <a16:creationId xmlns:a16="http://schemas.microsoft.com/office/drawing/2014/main" id="{B2C35DB6-D7D0-5F6B-8DA8-71208ACE1026}"/>
              </a:ext>
            </a:extLst>
          </p:cNvPr>
          <p:cNvSpPr/>
          <p:nvPr/>
        </p:nvSpPr>
        <p:spPr>
          <a:xfrm>
            <a:off x="7143879" y="1953146"/>
            <a:ext cx="1158092" cy="16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  <a:sym typeface="Quattrocento Sans"/>
              </a:rPr>
              <a:t>Model Deployment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regular"/>
              <a:ea typeface="Lato Light"/>
              <a:cs typeface="Calibri" panose="020F0502020204030204" pitchFamily="34" charset="0"/>
            </a:endParaRPr>
          </a:p>
        </p:txBody>
      </p:sp>
      <p:sp>
        <p:nvSpPr>
          <p:cNvPr id="61" name="AutoShape 4" descr="Quickly Stand Up Kubernetes with Azure Kubernetes Service | BoxBoat">
            <a:extLst>
              <a:ext uri="{FF2B5EF4-FFF2-40B4-BE49-F238E27FC236}">
                <a16:creationId xmlns:a16="http://schemas.microsoft.com/office/drawing/2014/main" id="{0E5A4CC2-44D0-E898-BC34-18C7C1B657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89184" y="2800350"/>
            <a:ext cx="283634" cy="28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29EA06-B0E4-BD17-8C8B-B513B75564CC}"/>
              </a:ext>
            </a:extLst>
          </p:cNvPr>
          <p:cNvCxnSpPr/>
          <p:nvPr/>
        </p:nvCxnSpPr>
        <p:spPr>
          <a:xfrm>
            <a:off x="2771528" y="241951"/>
            <a:ext cx="2890228" cy="1058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AC8DCE-1C6A-6BE3-33AC-0C6D695FDB44}"/>
              </a:ext>
            </a:extLst>
          </p:cNvPr>
          <p:cNvCxnSpPr>
            <a:cxnSpLocks/>
          </p:cNvCxnSpPr>
          <p:nvPr/>
        </p:nvCxnSpPr>
        <p:spPr>
          <a:xfrm flipH="1">
            <a:off x="2755903" y="1103599"/>
            <a:ext cx="21163" cy="15990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348">
            <a:extLst>
              <a:ext uri="{FF2B5EF4-FFF2-40B4-BE49-F238E27FC236}">
                <a16:creationId xmlns:a16="http://schemas.microsoft.com/office/drawing/2014/main" id="{230903ED-E7A6-89D9-E8C6-ACCB6546CF8B}"/>
              </a:ext>
            </a:extLst>
          </p:cNvPr>
          <p:cNvCxnSpPr>
            <a:cxnSpLocks/>
          </p:cNvCxnSpPr>
          <p:nvPr/>
        </p:nvCxnSpPr>
        <p:spPr>
          <a:xfrm flipH="1">
            <a:off x="2044728" y="819651"/>
            <a:ext cx="63051" cy="5052731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BB4A4E-8AA0-901E-8622-52CD1BE78EBE}"/>
              </a:ext>
            </a:extLst>
          </p:cNvPr>
          <p:cNvSpPr txBox="1"/>
          <p:nvPr/>
        </p:nvSpPr>
        <p:spPr>
          <a:xfrm>
            <a:off x="2237318" y="7874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0070BF"/>
                </a:solidFill>
                <a:latin typeface="Segoe UI regular"/>
              </a:rPr>
              <a:t>  Storage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272878-CC57-9276-B990-3FAB8E1F577F}"/>
              </a:ext>
            </a:extLst>
          </p:cNvPr>
          <p:cNvCxnSpPr>
            <a:cxnSpLocks/>
          </p:cNvCxnSpPr>
          <p:nvPr/>
        </p:nvCxnSpPr>
        <p:spPr>
          <a:xfrm flipH="1">
            <a:off x="2755900" y="246349"/>
            <a:ext cx="10582" cy="4878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8" descr="Lesson Learned Azure Sql Database Png - Clip Art Library">
            <a:extLst>
              <a:ext uri="{FF2B5EF4-FFF2-40B4-BE49-F238E27FC236}">
                <a16:creationId xmlns:a16="http://schemas.microsoft.com/office/drawing/2014/main" id="{5486CDBC-391C-62FD-C70F-2911C71B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10" y="5755998"/>
            <a:ext cx="604499" cy="61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B663AC-3D0F-64BC-46D2-B4F913A8ACFE}"/>
              </a:ext>
            </a:extLst>
          </p:cNvPr>
          <p:cNvSpPr txBox="1"/>
          <p:nvPr/>
        </p:nvSpPr>
        <p:spPr>
          <a:xfrm>
            <a:off x="4692650" y="6438900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050" b="1" dirty="0">
                <a:latin typeface="Segoe UI regular"/>
                <a:cs typeface="Segoe UI"/>
              </a:rPr>
              <a:t>Azure SQL data</a:t>
            </a:r>
            <a:r>
              <a:rPr lang="en-US" sz="1050" dirty="0">
                <a:latin typeface="Segoe UI regular"/>
                <a:cs typeface="Segoe UI"/>
              </a:rPr>
              <a:t>​ (To Track the models)</a:t>
            </a:r>
          </a:p>
          <a:p>
            <a:r>
              <a:rPr lang="en-IN" sz="1050" dirty="0">
                <a:latin typeface="Segoe UI regular"/>
                <a:cs typeface="Segoe UI"/>
              </a:rPr>
              <a:t>​</a:t>
            </a:r>
          </a:p>
        </p:txBody>
      </p:sp>
      <p:pic>
        <p:nvPicPr>
          <p:cNvPr id="48" name="Picture 47" descr="A diagram of a silver&#10;&#10;Description automatically generated">
            <a:extLst>
              <a:ext uri="{FF2B5EF4-FFF2-40B4-BE49-F238E27FC236}">
                <a16:creationId xmlns:a16="http://schemas.microsoft.com/office/drawing/2014/main" id="{63D80D43-2B95-BD50-0C18-23B1E1542C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2233" y="4654490"/>
            <a:ext cx="2743200" cy="639351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0C29E4-39B7-C4E5-65C2-645AB15D5501}"/>
              </a:ext>
            </a:extLst>
          </p:cNvPr>
          <p:cNvCxnSpPr>
            <a:cxnSpLocks/>
          </p:cNvCxnSpPr>
          <p:nvPr/>
        </p:nvCxnSpPr>
        <p:spPr>
          <a:xfrm>
            <a:off x="5717443" y="4139713"/>
            <a:ext cx="1" cy="51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logo with red lines and black text&#10;&#10;Description automatically generated">
            <a:extLst>
              <a:ext uri="{FF2B5EF4-FFF2-40B4-BE49-F238E27FC236}">
                <a16:creationId xmlns:a16="http://schemas.microsoft.com/office/drawing/2014/main" id="{E0CDA140-4677-4BA5-DC53-FA34EDB218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4981" y="869423"/>
            <a:ext cx="735542" cy="69532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F70FB7F-17AB-3FB7-259A-F81A7D37EB84}"/>
              </a:ext>
            </a:extLst>
          </p:cNvPr>
          <p:cNvSpPr txBox="1"/>
          <p:nvPr/>
        </p:nvSpPr>
        <p:spPr>
          <a:xfrm>
            <a:off x="9582150" y="808567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70BF"/>
                </a:solidFill>
                <a:latin typeface="Segoe UI regular"/>
              </a:rPr>
              <a:t>Visualization</a:t>
            </a:r>
            <a:endParaRPr lang="en-GB"/>
          </a:p>
        </p:txBody>
      </p:sp>
      <p:cxnSp>
        <p:nvCxnSpPr>
          <p:cNvPr id="58" name="Shape 348">
            <a:extLst>
              <a:ext uri="{FF2B5EF4-FFF2-40B4-BE49-F238E27FC236}">
                <a16:creationId xmlns:a16="http://schemas.microsoft.com/office/drawing/2014/main" id="{51162E6E-D678-E30F-EA56-77D6E20A3C9D}"/>
              </a:ext>
            </a:extLst>
          </p:cNvPr>
          <p:cNvCxnSpPr>
            <a:cxnSpLocks/>
          </p:cNvCxnSpPr>
          <p:nvPr/>
        </p:nvCxnSpPr>
        <p:spPr>
          <a:xfrm flipH="1">
            <a:off x="8775729" y="872567"/>
            <a:ext cx="63051" cy="5052731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590F4F-9DE8-F3A9-61B2-F32B11DBBC81}"/>
              </a:ext>
            </a:extLst>
          </p:cNvPr>
          <p:cNvCxnSpPr>
            <a:cxnSpLocks/>
          </p:cNvCxnSpPr>
          <p:nvPr/>
        </p:nvCxnSpPr>
        <p:spPr>
          <a:xfrm flipV="1">
            <a:off x="8049735" y="2646704"/>
            <a:ext cx="1441905" cy="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bject 29">
            <a:extLst>
              <a:ext uri="{FF2B5EF4-FFF2-40B4-BE49-F238E27FC236}">
                <a16:creationId xmlns:a16="http://schemas.microsoft.com/office/drawing/2014/main" id="{FB6342D6-BFC3-F41A-612B-8AFC54671491}"/>
              </a:ext>
            </a:extLst>
          </p:cNvPr>
          <p:cNvSpPr/>
          <p:nvPr/>
        </p:nvSpPr>
        <p:spPr>
          <a:xfrm>
            <a:off x="9691306" y="1372356"/>
            <a:ext cx="999335" cy="4048743"/>
          </a:xfrm>
          <a:custGeom>
            <a:avLst/>
            <a:gdLst/>
            <a:ahLst/>
            <a:cxnLst/>
            <a:rect l="l" t="t" r="r" b="b"/>
            <a:pathLst>
              <a:path w="889000" h="3319779">
                <a:moveTo>
                  <a:pt x="888491" y="3319271"/>
                </a:moveTo>
                <a:lnTo>
                  <a:pt x="0" y="3319271"/>
                </a:lnTo>
                <a:lnTo>
                  <a:pt x="0" y="0"/>
                </a:lnTo>
                <a:lnTo>
                  <a:pt x="888491" y="0"/>
                </a:lnTo>
                <a:lnTo>
                  <a:pt x="888491" y="3319271"/>
                </a:ln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C2F754-7AD3-899C-BC86-EF8D76C0FD57}"/>
              </a:ext>
            </a:extLst>
          </p:cNvPr>
          <p:cNvSpPr txBox="1"/>
          <p:nvPr/>
        </p:nvSpPr>
        <p:spPr>
          <a:xfrm>
            <a:off x="9725499" y="3479713"/>
            <a:ext cx="106541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 Power BI Dashboard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pic>
        <p:nvPicPr>
          <p:cNvPr id="67" name="Picture 66" descr="A yellow bar chart with white background&#10;&#10;Description automatically generated">
            <a:extLst>
              <a:ext uri="{FF2B5EF4-FFF2-40B4-BE49-F238E27FC236}">
                <a16:creationId xmlns:a16="http://schemas.microsoft.com/office/drawing/2014/main" id="{7A6BE940-772B-A7A3-44BC-FAB180AEE2E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6042" y="2667803"/>
            <a:ext cx="651684" cy="78633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E160ECB-1470-3991-411C-89F0414A29DB}"/>
              </a:ext>
            </a:extLst>
          </p:cNvPr>
          <p:cNvSpPr/>
          <p:nvPr/>
        </p:nvSpPr>
        <p:spPr>
          <a:xfrm>
            <a:off x="9792852" y="2607879"/>
            <a:ext cx="809785" cy="13356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BF9FBF-C8C1-B250-D9C9-E6E2B80B7C3D}"/>
              </a:ext>
            </a:extLst>
          </p:cNvPr>
          <p:cNvCxnSpPr>
            <a:cxnSpLocks/>
          </p:cNvCxnSpPr>
          <p:nvPr/>
        </p:nvCxnSpPr>
        <p:spPr>
          <a:xfrm flipH="1">
            <a:off x="10202007" y="240810"/>
            <a:ext cx="10582" cy="565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587BD5-B0AF-0A98-6C4B-19A1A9A244DD}"/>
              </a:ext>
            </a:extLst>
          </p:cNvPr>
          <p:cNvCxnSpPr>
            <a:cxnSpLocks/>
          </p:cNvCxnSpPr>
          <p:nvPr/>
        </p:nvCxnSpPr>
        <p:spPr>
          <a:xfrm flipV="1">
            <a:off x="6094694" y="5988703"/>
            <a:ext cx="4170810" cy="211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6E38855-D6EB-E02D-7E89-7AE77B9277D3}"/>
              </a:ext>
            </a:extLst>
          </p:cNvPr>
          <p:cNvCxnSpPr>
            <a:cxnSpLocks/>
          </p:cNvCxnSpPr>
          <p:nvPr/>
        </p:nvCxnSpPr>
        <p:spPr>
          <a:xfrm flipV="1">
            <a:off x="5629028" y="241955"/>
            <a:ext cx="4572977" cy="105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8F8AD3E-F78E-5D99-7EB9-0F589D1350A6}"/>
              </a:ext>
            </a:extLst>
          </p:cNvPr>
          <p:cNvCxnSpPr>
            <a:cxnSpLocks/>
          </p:cNvCxnSpPr>
          <p:nvPr/>
        </p:nvCxnSpPr>
        <p:spPr>
          <a:xfrm flipV="1">
            <a:off x="10257692" y="5509191"/>
            <a:ext cx="10584" cy="48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1E0C9EC-7A96-DFCD-75EF-58E42E5B98F1}"/>
              </a:ext>
            </a:extLst>
          </p:cNvPr>
          <p:cNvSpPr txBox="1"/>
          <p:nvPr/>
        </p:nvSpPr>
        <p:spPr>
          <a:xfrm>
            <a:off x="7857067" y="6036733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Segoe UI regular"/>
                <a:cs typeface="Segoe UI"/>
              </a:rPr>
              <a:t>Visualize ml flow dataset​</a:t>
            </a:r>
          </a:p>
          <a:p>
            <a:r>
              <a:rPr lang="en-IN" sz="1050" dirty="0">
                <a:latin typeface="Segoe UI regular"/>
                <a:cs typeface="Segoe UI"/>
              </a:rPr>
              <a:t>​</a:t>
            </a:r>
            <a:r>
              <a:rPr lang="en-US" sz="1050" dirty="0">
                <a:latin typeface="Segoe UI regular"/>
                <a:cs typeface="Segoe UI"/>
              </a:rPr>
              <a:t>​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00097C-3F07-97FA-FE61-716BB4705A7B}"/>
              </a:ext>
            </a:extLst>
          </p:cNvPr>
          <p:cNvSpPr txBox="1"/>
          <p:nvPr/>
        </p:nvSpPr>
        <p:spPr>
          <a:xfrm>
            <a:off x="7857067" y="279400"/>
            <a:ext cx="274320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Segoe UI regular"/>
                <a:cs typeface="Segoe UI"/>
              </a:rPr>
              <a:t>Visualize Refined Dataset​​</a:t>
            </a:r>
          </a:p>
          <a:p>
            <a:r>
              <a:rPr lang="en-IN" sz="1050" dirty="0">
                <a:latin typeface="Segoe UI regular"/>
                <a:cs typeface="Segoe UI"/>
              </a:rPr>
              <a:t>​</a:t>
            </a:r>
            <a:r>
              <a:rPr lang="en-US" sz="1050" dirty="0">
                <a:latin typeface="Segoe UI regular"/>
                <a:cs typeface="Segoe UI"/>
              </a:rPr>
              <a:t>​​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B6772D-25F8-1500-5E58-049D4332B0C5}"/>
              </a:ext>
            </a:extLst>
          </p:cNvPr>
          <p:cNvCxnSpPr>
            <a:cxnSpLocks/>
          </p:cNvCxnSpPr>
          <p:nvPr/>
        </p:nvCxnSpPr>
        <p:spPr>
          <a:xfrm flipV="1">
            <a:off x="3043817" y="3345204"/>
            <a:ext cx="669323" cy="1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0C69E7B-044E-0C19-5CCA-396EEE0C7F17}"/>
              </a:ext>
            </a:extLst>
          </p:cNvPr>
          <p:cNvCxnSpPr>
            <a:cxnSpLocks/>
          </p:cNvCxnSpPr>
          <p:nvPr/>
        </p:nvCxnSpPr>
        <p:spPr>
          <a:xfrm flipV="1">
            <a:off x="2758067" y="4932705"/>
            <a:ext cx="1695906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4F04B45-3B6C-A304-8EED-0E38825A8DCC}"/>
              </a:ext>
            </a:extLst>
          </p:cNvPr>
          <p:cNvCxnSpPr>
            <a:cxnSpLocks/>
          </p:cNvCxnSpPr>
          <p:nvPr/>
        </p:nvCxnSpPr>
        <p:spPr>
          <a:xfrm flipV="1">
            <a:off x="2766481" y="4364240"/>
            <a:ext cx="10585" cy="5493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CF02AB3-D763-A867-ECE3-23EEC5FBC4B2}"/>
              </a:ext>
            </a:extLst>
          </p:cNvPr>
          <p:cNvCxnSpPr>
            <a:cxnSpLocks/>
          </p:cNvCxnSpPr>
          <p:nvPr/>
        </p:nvCxnSpPr>
        <p:spPr>
          <a:xfrm>
            <a:off x="5696276" y="5504962"/>
            <a:ext cx="10584" cy="24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1273AF2-D8A6-4029-C553-8B2C27157D6C}"/>
              </a:ext>
            </a:extLst>
          </p:cNvPr>
          <p:cNvCxnSpPr>
            <a:cxnSpLocks/>
          </p:cNvCxnSpPr>
          <p:nvPr/>
        </p:nvCxnSpPr>
        <p:spPr>
          <a:xfrm flipV="1">
            <a:off x="5703111" y="5491288"/>
            <a:ext cx="1091061" cy="105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47C658-0892-2FA5-A63E-D617A3C14111}"/>
              </a:ext>
            </a:extLst>
          </p:cNvPr>
          <p:cNvCxnSpPr>
            <a:cxnSpLocks/>
          </p:cNvCxnSpPr>
          <p:nvPr/>
        </p:nvCxnSpPr>
        <p:spPr>
          <a:xfrm flipV="1">
            <a:off x="6788147" y="5284990"/>
            <a:ext cx="2" cy="2318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5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7">
            <a:extLst>
              <a:ext uri="{FF2B5EF4-FFF2-40B4-BE49-F238E27FC236}">
                <a16:creationId xmlns:a16="http://schemas.microsoft.com/office/drawing/2014/main" id="{5B0E0658-D609-BF84-152E-62D842C0FD4B}"/>
              </a:ext>
            </a:extLst>
          </p:cNvPr>
          <p:cNvSpPr/>
          <p:nvPr/>
        </p:nvSpPr>
        <p:spPr>
          <a:xfrm>
            <a:off x="1335505" y="1418312"/>
            <a:ext cx="952810" cy="844154"/>
          </a:xfrm>
          <a:custGeom>
            <a:avLst/>
            <a:gdLst/>
            <a:ahLst/>
            <a:cxnLst/>
            <a:rect l="l" t="t" r="r" b="b"/>
            <a:pathLst>
              <a:path w="1504314" h="1710055">
                <a:moveTo>
                  <a:pt x="1504187" y="1709928"/>
                </a:moveTo>
                <a:lnTo>
                  <a:pt x="0" y="1709928"/>
                </a:lnTo>
                <a:lnTo>
                  <a:pt x="0" y="0"/>
                </a:lnTo>
                <a:lnTo>
                  <a:pt x="1504187" y="0"/>
                </a:lnTo>
                <a:lnTo>
                  <a:pt x="1504187" y="1709928"/>
                </a:ln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55" name="object 17">
            <a:extLst>
              <a:ext uri="{FF2B5EF4-FFF2-40B4-BE49-F238E27FC236}">
                <a16:creationId xmlns:a16="http://schemas.microsoft.com/office/drawing/2014/main" id="{12DC0C08-C347-05D0-009A-4F0289E4BC8A}"/>
              </a:ext>
            </a:extLst>
          </p:cNvPr>
          <p:cNvSpPr/>
          <p:nvPr/>
        </p:nvSpPr>
        <p:spPr>
          <a:xfrm rot="5400000">
            <a:off x="3798028" y="2776183"/>
            <a:ext cx="759341" cy="5423287"/>
          </a:xfrm>
          <a:custGeom>
            <a:avLst/>
            <a:gdLst/>
            <a:ahLst/>
            <a:cxnLst/>
            <a:rect l="l" t="t" r="r" b="b"/>
            <a:pathLst>
              <a:path w="1504314" h="1710055">
                <a:moveTo>
                  <a:pt x="1504187" y="1709928"/>
                </a:moveTo>
                <a:lnTo>
                  <a:pt x="0" y="1709928"/>
                </a:lnTo>
                <a:lnTo>
                  <a:pt x="0" y="0"/>
                </a:lnTo>
                <a:lnTo>
                  <a:pt x="1504187" y="0"/>
                </a:lnTo>
                <a:lnTo>
                  <a:pt x="1504187" y="1709928"/>
                </a:ln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53" name="object 17">
            <a:extLst>
              <a:ext uri="{FF2B5EF4-FFF2-40B4-BE49-F238E27FC236}">
                <a16:creationId xmlns:a16="http://schemas.microsoft.com/office/drawing/2014/main" id="{B565FD98-FBA5-10AB-B969-30695BF9C23E}"/>
              </a:ext>
            </a:extLst>
          </p:cNvPr>
          <p:cNvSpPr/>
          <p:nvPr/>
        </p:nvSpPr>
        <p:spPr>
          <a:xfrm>
            <a:off x="8733856" y="2094411"/>
            <a:ext cx="1446644" cy="2528237"/>
          </a:xfrm>
          <a:custGeom>
            <a:avLst/>
            <a:gdLst/>
            <a:ahLst/>
            <a:cxnLst/>
            <a:rect l="l" t="t" r="r" b="b"/>
            <a:pathLst>
              <a:path w="1504314" h="1710055">
                <a:moveTo>
                  <a:pt x="1504187" y="1709928"/>
                </a:moveTo>
                <a:lnTo>
                  <a:pt x="0" y="1709928"/>
                </a:lnTo>
                <a:lnTo>
                  <a:pt x="0" y="0"/>
                </a:lnTo>
                <a:lnTo>
                  <a:pt x="1504187" y="0"/>
                </a:lnTo>
                <a:lnTo>
                  <a:pt x="1504187" y="1709928"/>
                </a:ln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50" name="object 17">
            <a:extLst>
              <a:ext uri="{FF2B5EF4-FFF2-40B4-BE49-F238E27FC236}">
                <a16:creationId xmlns:a16="http://schemas.microsoft.com/office/drawing/2014/main" id="{95A7D47D-C7FF-0793-C1CE-AD33DDF93B4C}"/>
              </a:ext>
            </a:extLst>
          </p:cNvPr>
          <p:cNvSpPr/>
          <p:nvPr/>
        </p:nvSpPr>
        <p:spPr>
          <a:xfrm>
            <a:off x="3286322" y="1550875"/>
            <a:ext cx="4656035" cy="3028637"/>
          </a:xfrm>
          <a:custGeom>
            <a:avLst/>
            <a:gdLst/>
            <a:ahLst/>
            <a:cxnLst/>
            <a:rect l="l" t="t" r="r" b="b"/>
            <a:pathLst>
              <a:path w="1504314" h="1710055">
                <a:moveTo>
                  <a:pt x="1504187" y="1709928"/>
                </a:moveTo>
                <a:lnTo>
                  <a:pt x="0" y="1709928"/>
                </a:lnTo>
                <a:lnTo>
                  <a:pt x="0" y="0"/>
                </a:lnTo>
                <a:lnTo>
                  <a:pt x="1504187" y="0"/>
                </a:lnTo>
                <a:lnTo>
                  <a:pt x="1504187" y="1709928"/>
                </a:ln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  <a:prstDash val="solid"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100F64-5A18-5514-E976-538F4A4B7F4B}"/>
              </a:ext>
            </a:extLst>
          </p:cNvPr>
          <p:cNvSpPr txBox="1">
            <a:spLocks/>
          </p:cNvSpPr>
          <p:nvPr/>
        </p:nvSpPr>
        <p:spPr>
          <a:xfrm>
            <a:off x="56005" y="160324"/>
            <a:ext cx="3155386" cy="6304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Semibold"/>
                <a:ea typeface="+mj-ea"/>
                <a:cs typeface="Segoe UI Semibold"/>
              </a:rPr>
              <a:t>Reference Architecture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59A16-B94F-2CFC-6E94-FE087A23A0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62378" y="119772"/>
            <a:ext cx="1280414" cy="453731"/>
          </a:xfrm>
          <a:prstGeom prst="rect">
            <a:avLst/>
          </a:prstGeom>
        </p:spPr>
      </p:pic>
      <p:sp>
        <p:nvSpPr>
          <p:cNvPr id="8" name="object 49">
            <a:extLst>
              <a:ext uri="{FF2B5EF4-FFF2-40B4-BE49-F238E27FC236}">
                <a16:creationId xmlns:a16="http://schemas.microsoft.com/office/drawing/2014/main" id="{F0A98420-548C-9DE2-5F94-FB8FD26D9FC0}"/>
              </a:ext>
            </a:extLst>
          </p:cNvPr>
          <p:cNvSpPr/>
          <p:nvPr/>
        </p:nvSpPr>
        <p:spPr>
          <a:xfrm>
            <a:off x="128250" y="5920364"/>
            <a:ext cx="8013405" cy="841120"/>
          </a:xfrm>
          <a:custGeom>
            <a:avLst/>
            <a:gdLst/>
            <a:ahLst/>
            <a:cxnLst/>
            <a:rect l="l" t="t" r="r" b="b"/>
            <a:pathLst>
              <a:path w="8738870" h="812800">
                <a:moveTo>
                  <a:pt x="8738615" y="812292"/>
                </a:moveTo>
                <a:lnTo>
                  <a:pt x="0" y="812292"/>
                </a:lnTo>
                <a:lnTo>
                  <a:pt x="0" y="0"/>
                </a:lnTo>
                <a:lnTo>
                  <a:pt x="8738615" y="0"/>
                </a:lnTo>
                <a:lnTo>
                  <a:pt x="8738615" y="812292"/>
                </a:ln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EAC5AA9-D70C-BC5C-6168-FE4AAF73C8D2}"/>
              </a:ext>
            </a:extLst>
          </p:cNvPr>
          <p:cNvSpPr/>
          <p:nvPr/>
        </p:nvSpPr>
        <p:spPr>
          <a:xfrm>
            <a:off x="132191" y="994751"/>
            <a:ext cx="934393" cy="3332935"/>
          </a:xfrm>
          <a:custGeom>
            <a:avLst/>
            <a:gdLst/>
            <a:ahLst/>
            <a:cxnLst/>
            <a:rect l="l" t="t" r="r" b="b"/>
            <a:pathLst>
              <a:path w="1504314" h="1710055">
                <a:moveTo>
                  <a:pt x="1504187" y="1709928"/>
                </a:moveTo>
                <a:lnTo>
                  <a:pt x="0" y="1709928"/>
                </a:lnTo>
                <a:lnTo>
                  <a:pt x="0" y="0"/>
                </a:lnTo>
                <a:lnTo>
                  <a:pt x="1504187" y="0"/>
                </a:lnTo>
                <a:lnTo>
                  <a:pt x="1504187" y="1709928"/>
                </a:ln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6" name="object 25">
            <a:extLst>
              <a:ext uri="{FF2B5EF4-FFF2-40B4-BE49-F238E27FC236}">
                <a16:creationId xmlns:a16="http://schemas.microsoft.com/office/drawing/2014/main" id="{BA63EE8D-D834-A646-4D1F-71B6EF53474D}"/>
              </a:ext>
            </a:extLst>
          </p:cNvPr>
          <p:cNvSpPr txBox="1"/>
          <p:nvPr/>
        </p:nvSpPr>
        <p:spPr>
          <a:xfrm>
            <a:off x="306393" y="1372121"/>
            <a:ext cx="133096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 </a:t>
            </a:r>
            <a:endParaRPr kumimoji="0" sz="11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Calibri"/>
            </a:endParaRPr>
          </a:p>
        </p:txBody>
      </p:sp>
      <p:pic>
        <p:nvPicPr>
          <p:cNvPr id="19" name="Picture 79" descr="Icon&#10;&#10;Description automatically generated">
            <a:extLst>
              <a:ext uri="{FF2B5EF4-FFF2-40B4-BE49-F238E27FC236}">
                <a16:creationId xmlns:a16="http://schemas.microsoft.com/office/drawing/2014/main" id="{3A75DE3C-9C9E-3A5B-0371-D4D3F3211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68" y="2348526"/>
            <a:ext cx="451603" cy="3786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141257A-D851-527A-6E57-F721FA5841B7}"/>
              </a:ext>
            </a:extLst>
          </p:cNvPr>
          <p:cNvSpPr/>
          <p:nvPr/>
        </p:nvSpPr>
        <p:spPr>
          <a:xfrm>
            <a:off x="3401356" y="1572429"/>
            <a:ext cx="4328423" cy="283799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pic>
        <p:nvPicPr>
          <p:cNvPr id="23" name="Picture 17" descr="Icon&#10;&#10;Description automatically generated">
            <a:extLst>
              <a:ext uri="{FF2B5EF4-FFF2-40B4-BE49-F238E27FC236}">
                <a16:creationId xmlns:a16="http://schemas.microsoft.com/office/drawing/2014/main" id="{355C8108-2DD0-EEE3-FD19-ED38BE990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429" y="1839437"/>
            <a:ext cx="705720" cy="72403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7C7876-361C-AB4E-257B-53EF5E14D36C}"/>
              </a:ext>
            </a:extLst>
          </p:cNvPr>
          <p:cNvCxnSpPr>
            <a:cxnSpLocks/>
          </p:cNvCxnSpPr>
          <p:nvPr/>
        </p:nvCxnSpPr>
        <p:spPr>
          <a:xfrm>
            <a:off x="4276875" y="2201454"/>
            <a:ext cx="36210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168FCB7F-2B6F-96A5-CE52-ED492904C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984" y="1905924"/>
            <a:ext cx="537564" cy="555220"/>
          </a:xfrm>
          <a:prstGeom prst="rect">
            <a:avLst/>
          </a:prstGeom>
        </p:spPr>
      </p:pic>
      <p:sp>
        <p:nvSpPr>
          <p:cNvPr id="26" name="Google Shape;555;p74">
            <a:extLst>
              <a:ext uri="{FF2B5EF4-FFF2-40B4-BE49-F238E27FC236}">
                <a16:creationId xmlns:a16="http://schemas.microsoft.com/office/drawing/2014/main" id="{02C9FA9D-1052-0E86-D5AB-967C98B77CE2}"/>
              </a:ext>
            </a:extLst>
          </p:cNvPr>
          <p:cNvSpPr/>
          <p:nvPr/>
        </p:nvSpPr>
        <p:spPr>
          <a:xfrm>
            <a:off x="3234330" y="2274335"/>
            <a:ext cx="1390478" cy="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  <a:sym typeface="Quattrocento Sans"/>
              </a:rPr>
              <a:t>EDA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4CA080-DC90-E1A5-2EF0-366F2094A0C8}"/>
              </a:ext>
            </a:extLst>
          </p:cNvPr>
          <p:cNvSpPr/>
          <p:nvPr/>
        </p:nvSpPr>
        <p:spPr>
          <a:xfrm>
            <a:off x="3514694" y="2948032"/>
            <a:ext cx="1659440" cy="5059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pic>
        <p:nvPicPr>
          <p:cNvPr id="30" name="Picture 23" descr="Icon&#10;&#10;Description automatically generated">
            <a:extLst>
              <a:ext uri="{FF2B5EF4-FFF2-40B4-BE49-F238E27FC236}">
                <a16:creationId xmlns:a16="http://schemas.microsoft.com/office/drawing/2014/main" id="{DCB48FDA-9252-F11F-5EE5-8B04D7CE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22" y="2970175"/>
            <a:ext cx="295262" cy="306369"/>
          </a:xfrm>
          <a:prstGeom prst="rect">
            <a:avLst/>
          </a:prstGeom>
        </p:spPr>
      </p:pic>
      <p:sp>
        <p:nvSpPr>
          <p:cNvPr id="31" name="Google Shape;555;p74">
            <a:extLst>
              <a:ext uri="{FF2B5EF4-FFF2-40B4-BE49-F238E27FC236}">
                <a16:creationId xmlns:a16="http://schemas.microsoft.com/office/drawing/2014/main" id="{F1032DDB-068B-5615-BA0D-1203E5291025}"/>
              </a:ext>
            </a:extLst>
          </p:cNvPr>
          <p:cNvSpPr/>
          <p:nvPr/>
        </p:nvSpPr>
        <p:spPr>
          <a:xfrm>
            <a:off x="4123747" y="3071629"/>
            <a:ext cx="1571250" cy="38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Model</a:t>
            </a:r>
          </a:p>
        </p:txBody>
      </p:sp>
      <p:pic>
        <p:nvPicPr>
          <p:cNvPr id="32" name="Picture 45" descr="Icon&#10;&#10;Description automatically generated">
            <a:extLst>
              <a:ext uri="{FF2B5EF4-FFF2-40B4-BE49-F238E27FC236}">
                <a16:creationId xmlns:a16="http://schemas.microsoft.com/office/drawing/2014/main" id="{5CCD5AEF-FF2A-7BED-F259-227F3446C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451" y="3005356"/>
            <a:ext cx="360180" cy="255402"/>
          </a:xfrm>
          <a:prstGeom prst="rect">
            <a:avLst/>
          </a:prstGeom>
        </p:spPr>
      </p:pic>
      <p:pic>
        <p:nvPicPr>
          <p:cNvPr id="33" name="Picture 49" descr="Icon&#10;&#10;Description automatically generated">
            <a:extLst>
              <a:ext uri="{FF2B5EF4-FFF2-40B4-BE49-F238E27FC236}">
                <a16:creationId xmlns:a16="http://schemas.microsoft.com/office/drawing/2014/main" id="{60D7E142-D3BC-5B7C-3590-DC804BBC1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9236" y="2975039"/>
            <a:ext cx="316796" cy="303698"/>
          </a:xfrm>
          <a:prstGeom prst="rect">
            <a:avLst/>
          </a:prstGeom>
        </p:spPr>
      </p:pic>
      <p:sp>
        <p:nvSpPr>
          <p:cNvPr id="34" name="Google Shape;555;p74">
            <a:extLst>
              <a:ext uri="{FF2B5EF4-FFF2-40B4-BE49-F238E27FC236}">
                <a16:creationId xmlns:a16="http://schemas.microsoft.com/office/drawing/2014/main" id="{BCF99EE5-A254-2B96-8039-39097B6D6655}"/>
              </a:ext>
            </a:extLst>
          </p:cNvPr>
          <p:cNvSpPr/>
          <p:nvPr/>
        </p:nvSpPr>
        <p:spPr>
          <a:xfrm>
            <a:off x="3561154" y="3091664"/>
            <a:ext cx="1571250" cy="36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Parameter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AE7D21-EB49-FF51-68EF-5B1F7FDEFAEA}"/>
              </a:ext>
            </a:extLst>
          </p:cNvPr>
          <p:cNvCxnSpPr>
            <a:cxnSpLocks/>
          </p:cNvCxnSpPr>
          <p:nvPr/>
        </p:nvCxnSpPr>
        <p:spPr>
          <a:xfrm flipV="1">
            <a:off x="5216893" y="2166423"/>
            <a:ext cx="486265" cy="24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55;p74">
            <a:extLst>
              <a:ext uri="{FF2B5EF4-FFF2-40B4-BE49-F238E27FC236}">
                <a16:creationId xmlns:a16="http://schemas.microsoft.com/office/drawing/2014/main" id="{DF8A45F9-76B2-69B3-079D-7C0DC65473F3}"/>
              </a:ext>
            </a:extLst>
          </p:cNvPr>
          <p:cNvSpPr/>
          <p:nvPr/>
        </p:nvSpPr>
        <p:spPr>
          <a:xfrm>
            <a:off x="8749442" y="3013085"/>
            <a:ext cx="1571250" cy="38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Lato Light"/>
              <a:cs typeface="Calibri" panose="020F0502020204030204" pitchFamily="34" charset="0"/>
            </a:endParaRP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010E9C94-F555-D1A1-0F03-667E97F7954E}"/>
              </a:ext>
            </a:extLst>
          </p:cNvPr>
          <p:cNvSpPr txBox="1"/>
          <p:nvPr/>
        </p:nvSpPr>
        <p:spPr>
          <a:xfrm>
            <a:off x="3530083" y="3586799"/>
            <a:ext cx="2741815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9" marR="0" lvl="0" indent="-17145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Model Testing and validation</a:t>
            </a:r>
          </a:p>
          <a:p>
            <a:pPr marL="171459" marR="0" lvl="0" indent="-17145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Performance Validation in Production and development environment</a:t>
            </a:r>
          </a:p>
          <a:p>
            <a:pPr marL="171459" marR="0" lvl="0" indent="-171459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Model retraining in case of concept and data drift</a:t>
            </a:r>
          </a:p>
        </p:txBody>
      </p:sp>
      <p:sp>
        <p:nvSpPr>
          <p:cNvPr id="40" name="object 104">
            <a:extLst>
              <a:ext uri="{FF2B5EF4-FFF2-40B4-BE49-F238E27FC236}">
                <a16:creationId xmlns:a16="http://schemas.microsoft.com/office/drawing/2014/main" id="{F61EC147-390F-972F-CE02-39537C7D254C}"/>
              </a:ext>
            </a:extLst>
          </p:cNvPr>
          <p:cNvSpPr txBox="1"/>
          <p:nvPr/>
        </p:nvSpPr>
        <p:spPr>
          <a:xfrm>
            <a:off x="3543298" y="734278"/>
            <a:ext cx="3911325" cy="2282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54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Data </a:t>
            </a:r>
            <a:r>
              <a:rPr kumimoji="0" lang="en-US" sz="14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Times New Roman"/>
              </a:rPr>
              <a:t>Analytics</a:t>
            </a:r>
            <a:r>
              <a:rPr kumimoji="0" lang="en-US" sz="14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 &amp;Model Training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cs typeface="Calibri"/>
            </a:endParaRPr>
          </a:p>
        </p:txBody>
      </p:sp>
      <p:pic>
        <p:nvPicPr>
          <p:cNvPr id="41" name="Google Shape;486;p72">
            <a:extLst>
              <a:ext uri="{FF2B5EF4-FFF2-40B4-BE49-F238E27FC236}">
                <a16:creationId xmlns:a16="http://schemas.microsoft.com/office/drawing/2014/main" id="{8439CE9B-CB7A-DFBE-DC4D-B15BB446890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16306" y="1502967"/>
            <a:ext cx="426978" cy="292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object 102">
            <a:extLst>
              <a:ext uri="{FF2B5EF4-FFF2-40B4-BE49-F238E27FC236}">
                <a16:creationId xmlns:a16="http://schemas.microsoft.com/office/drawing/2014/main" id="{CB0CF4DC-CD52-355D-378A-088043D646C9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64287" y="6039604"/>
            <a:ext cx="439732" cy="377555"/>
          </a:xfrm>
          <a:prstGeom prst="rect">
            <a:avLst/>
          </a:prstGeom>
        </p:spPr>
      </p:pic>
      <p:sp>
        <p:nvSpPr>
          <p:cNvPr id="43" name="object 29">
            <a:extLst>
              <a:ext uri="{FF2B5EF4-FFF2-40B4-BE49-F238E27FC236}">
                <a16:creationId xmlns:a16="http://schemas.microsoft.com/office/drawing/2014/main" id="{A2BC10C4-6F39-F8C3-16A1-DCC204A527F7}"/>
              </a:ext>
            </a:extLst>
          </p:cNvPr>
          <p:cNvSpPr/>
          <p:nvPr/>
        </p:nvSpPr>
        <p:spPr>
          <a:xfrm>
            <a:off x="11024806" y="1181856"/>
            <a:ext cx="999335" cy="4048743"/>
          </a:xfrm>
          <a:custGeom>
            <a:avLst/>
            <a:gdLst/>
            <a:ahLst/>
            <a:cxnLst/>
            <a:rect l="l" t="t" r="r" b="b"/>
            <a:pathLst>
              <a:path w="889000" h="3319779">
                <a:moveTo>
                  <a:pt x="888491" y="3319271"/>
                </a:moveTo>
                <a:lnTo>
                  <a:pt x="0" y="3319271"/>
                </a:lnTo>
                <a:lnTo>
                  <a:pt x="0" y="0"/>
                </a:lnTo>
                <a:lnTo>
                  <a:pt x="888491" y="0"/>
                </a:lnTo>
                <a:lnTo>
                  <a:pt x="888491" y="3319271"/>
                </a:ln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5F3194-A167-A421-899A-866DC4FFB715}"/>
              </a:ext>
            </a:extLst>
          </p:cNvPr>
          <p:cNvCxnSpPr>
            <a:cxnSpLocks/>
          </p:cNvCxnSpPr>
          <p:nvPr/>
        </p:nvCxnSpPr>
        <p:spPr>
          <a:xfrm flipV="1">
            <a:off x="1400971" y="2763161"/>
            <a:ext cx="873879" cy="1276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C20213-A8DC-F504-36AA-D1A7EB55BDBD}"/>
              </a:ext>
            </a:extLst>
          </p:cNvPr>
          <p:cNvSpPr txBox="1"/>
          <p:nvPr/>
        </p:nvSpPr>
        <p:spPr>
          <a:xfrm>
            <a:off x="11058999" y="3289213"/>
            <a:ext cx="1065411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 Power BI Dashboard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EF39A7-1A28-E8A5-F62D-BB1F4E8AC7F8}"/>
              </a:ext>
            </a:extLst>
          </p:cNvPr>
          <p:cNvSpPr txBox="1"/>
          <p:nvPr/>
        </p:nvSpPr>
        <p:spPr>
          <a:xfrm>
            <a:off x="1554369" y="2814071"/>
            <a:ext cx="6398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ADF</a:t>
            </a:r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grpSp>
        <p:nvGrpSpPr>
          <p:cNvPr id="55" name="object 52">
            <a:extLst>
              <a:ext uri="{FF2B5EF4-FFF2-40B4-BE49-F238E27FC236}">
                <a16:creationId xmlns:a16="http://schemas.microsoft.com/office/drawing/2014/main" id="{65A8B564-607E-7F04-C8C9-89DA93834357}"/>
              </a:ext>
            </a:extLst>
          </p:cNvPr>
          <p:cNvGrpSpPr/>
          <p:nvPr/>
        </p:nvGrpSpPr>
        <p:grpSpPr>
          <a:xfrm>
            <a:off x="260293" y="6074584"/>
            <a:ext cx="5423692" cy="378725"/>
            <a:chOff x="614172" y="5903976"/>
            <a:chExt cx="6385559" cy="495300"/>
          </a:xfrm>
        </p:grpSpPr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BCB7C2DA-EDFA-76B9-F391-7B78346E1D17}"/>
                </a:ext>
              </a:extLst>
            </p:cNvPr>
            <p:cNvSpPr/>
            <p:nvPr/>
          </p:nvSpPr>
          <p:spPr>
            <a:xfrm>
              <a:off x="614172" y="6185915"/>
              <a:ext cx="546100" cy="213360"/>
            </a:xfrm>
            <a:custGeom>
              <a:avLst/>
              <a:gdLst/>
              <a:ahLst/>
              <a:cxnLst/>
              <a:rect l="l" t="t" r="r" b="b"/>
              <a:pathLst>
                <a:path w="546100" h="213360">
                  <a:moveTo>
                    <a:pt x="271271" y="213360"/>
                  </a:moveTo>
                  <a:lnTo>
                    <a:pt x="0" y="36576"/>
                  </a:lnTo>
                  <a:lnTo>
                    <a:pt x="30479" y="1523"/>
                  </a:lnTo>
                  <a:lnTo>
                    <a:pt x="271271" y="156971"/>
                  </a:lnTo>
                  <a:lnTo>
                    <a:pt x="515111" y="0"/>
                  </a:lnTo>
                  <a:lnTo>
                    <a:pt x="545591" y="36576"/>
                  </a:lnTo>
                  <a:lnTo>
                    <a:pt x="271271" y="213360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EAD30B8D-B38D-263A-63F3-86E83609773A}"/>
                </a:ext>
              </a:extLst>
            </p:cNvPr>
            <p:cNvSpPr/>
            <p:nvPr/>
          </p:nvSpPr>
          <p:spPr>
            <a:xfrm>
              <a:off x="662939" y="5903976"/>
              <a:ext cx="448309" cy="405765"/>
            </a:xfrm>
            <a:custGeom>
              <a:avLst/>
              <a:gdLst/>
              <a:ahLst/>
              <a:cxnLst/>
              <a:rect l="l" t="t" r="r" b="b"/>
              <a:pathLst>
                <a:path w="448309" h="405764">
                  <a:moveTo>
                    <a:pt x="222504" y="405383"/>
                  </a:moveTo>
                  <a:lnTo>
                    <a:pt x="0" y="263651"/>
                  </a:lnTo>
                  <a:lnTo>
                    <a:pt x="222504" y="0"/>
                  </a:lnTo>
                  <a:lnTo>
                    <a:pt x="448056" y="263651"/>
                  </a:lnTo>
                  <a:lnTo>
                    <a:pt x="222504" y="405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3ADB2246-5845-56B0-7964-37D3DF2FE90D}"/>
                </a:ext>
              </a:extLst>
            </p:cNvPr>
            <p:cNvSpPr/>
            <p:nvPr/>
          </p:nvSpPr>
          <p:spPr>
            <a:xfrm>
              <a:off x="662939" y="5903976"/>
              <a:ext cx="222885" cy="405765"/>
            </a:xfrm>
            <a:custGeom>
              <a:avLst/>
              <a:gdLst/>
              <a:ahLst/>
              <a:cxnLst/>
              <a:rect l="l" t="t" r="r" b="b"/>
              <a:pathLst>
                <a:path w="222884" h="405764">
                  <a:moveTo>
                    <a:pt x="222504" y="405383"/>
                  </a:moveTo>
                  <a:lnTo>
                    <a:pt x="0" y="263651"/>
                  </a:lnTo>
                  <a:lnTo>
                    <a:pt x="222504" y="0"/>
                  </a:lnTo>
                  <a:lnTo>
                    <a:pt x="222504" y="405383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object 56">
              <a:extLst>
                <a:ext uri="{FF2B5EF4-FFF2-40B4-BE49-F238E27FC236}">
                  <a16:creationId xmlns:a16="http://schemas.microsoft.com/office/drawing/2014/main" id="{B255B078-9E53-27DD-46ED-6F1FF91C29F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5443" y="5905499"/>
              <a:ext cx="225552" cy="403860"/>
            </a:xfrm>
            <a:prstGeom prst="rect">
              <a:avLst/>
            </a:prstGeom>
          </p:spPr>
        </p:pic>
        <p:pic>
          <p:nvPicPr>
            <p:cNvPr id="60" name="object 57">
              <a:extLst>
                <a:ext uri="{FF2B5EF4-FFF2-40B4-BE49-F238E27FC236}">
                  <a16:creationId xmlns:a16="http://schemas.microsoft.com/office/drawing/2014/main" id="{2D14135B-B648-FF1E-98E4-74C9B06E86F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2939" y="6114287"/>
              <a:ext cx="448056" cy="195072"/>
            </a:xfrm>
            <a:prstGeom prst="rect">
              <a:avLst/>
            </a:prstGeom>
          </p:spPr>
        </p:pic>
        <p:pic>
          <p:nvPicPr>
            <p:cNvPr id="61" name="object 58">
              <a:extLst>
                <a:ext uri="{FF2B5EF4-FFF2-40B4-BE49-F238E27FC236}">
                  <a16:creationId xmlns:a16="http://schemas.microsoft.com/office/drawing/2014/main" id="{BD5D9152-C1A5-1703-AFEB-39DD79DC8AEA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5443" y="6187439"/>
              <a:ext cx="274320" cy="211836"/>
            </a:xfrm>
            <a:prstGeom prst="rect">
              <a:avLst/>
            </a:prstGeom>
          </p:spPr>
        </p:pic>
        <p:pic>
          <p:nvPicPr>
            <p:cNvPr id="62" name="object 59">
              <a:extLst>
                <a:ext uri="{FF2B5EF4-FFF2-40B4-BE49-F238E27FC236}">
                  <a16:creationId xmlns:a16="http://schemas.microsoft.com/office/drawing/2014/main" id="{F0720EFB-B61D-7375-397F-15CD5EABEA74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6371" y="5907023"/>
              <a:ext cx="547497" cy="489204"/>
            </a:xfrm>
            <a:prstGeom prst="rect">
              <a:avLst/>
            </a:prstGeom>
          </p:spPr>
        </p:pic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D33B8297-1D78-B050-01F4-4803A93A1CD3}"/>
                </a:ext>
              </a:extLst>
            </p:cNvPr>
            <p:cNvSpPr/>
            <p:nvPr/>
          </p:nvSpPr>
          <p:spPr>
            <a:xfrm>
              <a:off x="2389632" y="5960364"/>
              <a:ext cx="181610" cy="382905"/>
            </a:xfrm>
            <a:custGeom>
              <a:avLst/>
              <a:gdLst/>
              <a:ahLst/>
              <a:cxnLst/>
              <a:rect l="l" t="t" r="r" b="b"/>
              <a:pathLst>
                <a:path w="181610" h="382904">
                  <a:moveTo>
                    <a:pt x="91440" y="0"/>
                  </a:moveTo>
                  <a:lnTo>
                    <a:pt x="81843" y="1904"/>
                  </a:lnTo>
                  <a:lnTo>
                    <a:pt x="74104" y="7238"/>
                  </a:lnTo>
                  <a:lnTo>
                    <a:pt x="68937" y="15430"/>
                  </a:lnTo>
                  <a:lnTo>
                    <a:pt x="67056" y="25907"/>
                  </a:lnTo>
                  <a:lnTo>
                    <a:pt x="68937" y="35504"/>
                  </a:lnTo>
                  <a:lnTo>
                    <a:pt x="74104" y="43243"/>
                  </a:lnTo>
                  <a:lnTo>
                    <a:pt x="81843" y="48410"/>
                  </a:lnTo>
                  <a:lnTo>
                    <a:pt x="91440" y="50291"/>
                  </a:lnTo>
                  <a:lnTo>
                    <a:pt x="101917" y="48410"/>
                  </a:lnTo>
                  <a:lnTo>
                    <a:pt x="110108" y="43243"/>
                  </a:lnTo>
                  <a:lnTo>
                    <a:pt x="115443" y="35504"/>
                  </a:lnTo>
                  <a:lnTo>
                    <a:pt x="117348" y="25907"/>
                  </a:lnTo>
                  <a:lnTo>
                    <a:pt x="115443" y="15430"/>
                  </a:lnTo>
                  <a:lnTo>
                    <a:pt x="110108" y="7238"/>
                  </a:lnTo>
                  <a:lnTo>
                    <a:pt x="101917" y="1904"/>
                  </a:lnTo>
                  <a:lnTo>
                    <a:pt x="91440" y="0"/>
                  </a:lnTo>
                  <a:close/>
                </a:path>
                <a:path w="181610" h="382904">
                  <a:moveTo>
                    <a:pt x="91440" y="330707"/>
                  </a:moveTo>
                  <a:lnTo>
                    <a:pt x="81843" y="332827"/>
                  </a:lnTo>
                  <a:lnTo>
                    <a:pt x="74104" y="338518"/>
                  </a:lnTo>
                  <a:lnTo>
                    <a:pt x="68937" y="346781"/>
                  </a:lnTo>
                  <a:lnTo>
                    <a:pt x="67056" y="356616"/>
                  </a:lnTo>
                  <a:lnTo>
                    <a:pt x="68937" y="367093"/>
                  </a:lnTo>
                  <a:lnTo>
                    <a:pt x="74104" y="375284"/>
                  </a:lnTo>
                  <a:lnTo>
                    <a:pt x="81843" y="380618"/>
                  </a:lnTo>
                  <a:lnTo>
                    <a:pt x="91440" y="382523"/>
                  </a:lnTo>
                  <a:lnTo>
                    <a:pt x="101917" y="380618"/>
                  </a:lnTo>
                  <a:lnTo>
                    <a:pt x="110108" y="375284"/>
                  </a:lnTo>
                  <a:lnTo>
                    <a:pt x="115443" y="367093"/>
                  </a:lnTo>
                  <a:lnTo>
                    <a:pt x="117348" y="356616"/>
                  </a:lnTo>
                  <a:lnTo>
                    <a:pt x="115443" y="346781"/>
                  </a:lnTo>
                  <a:lnTo>
                    <a:pt x="110108" y="338518"/>
                  </a:lnTo>
                  <a:lnTo>
                    <a:pt x="101917" y="332827"/>
                  </a:lnTo>
                  <a:lnTo>
                    <a:pt x="91440" y="330707"/>
                  </a:lnTo>
                  <a:close/>
                </a:path>
                <a:path w="181610" h="382904">
                  <a:moveTo>
                    <a:pt x="45719" y="245364"/>
                  </a:moveTo>
                  <a:lnTo>
                    <a:pt x="0" y="254507"/>
                  </a:lnTo>
                  <a:lnTo>
                    <a:pt x="14263" y="279129"/>
                  </a:lnTo>
                  <a:lnTo>
                    <a:pt x="35242" y="297179"/>
                  </a:lnTo>
                  <a:lnTo>
                    <a:pt x="61079" y="307228"/>
                  </a:lnTo>
                  <a:lnTo>
                    <a:pt x="89916" y="307848"/>
                  </a:lnTo>
                  <a:lnTo>
                    <a:pt x="126706" y="302942"/>
                  </a:lnTo>
                  <a:lnTo>
                    <a:pt x="155638" y="289179"/>
                  </a:lnTo>
                  <a:lnTo>
                    <a:pt x="170272" y="272796"/>
                  </a:lnTo>
                  <a:lnTo>
                    <a:pt x="92964" y="272796"/>
                  </a:lnTo>
                  <a:lnTo>
                    <a:pt x="78295" y="271724"/>
                  </a:lnTo>
                  <a:lnTo>
                    <a:pt x="64769" y="266509"/>
                  </a:lnTo>
                  <a:lnTo>
                    <a:pt x="53530" y="257579"/>
                  </a:lnTo>
                  <a:lnTo>
                    <a:pt x="45719" y="245364"/>
                  </a:lnTo>
                  <a:close/>
                </a:path>
                <a:path w="181610" h="382904">
                  <a:moveTo>
                    <a:pt x="89916" y="71628"/>
                  </a:moveTo>
                  <a:lnTo>
                    <a:pt x="61864" y="74747"/>
                  </a:lnTo>
                  <a:lnTo>
                    <a:pt x="35813" y="85153"/>
                  </a:lnTo>
                  <a:lnTo>
                    <a:pt x="16621" y="104417"/>
                  </a:lnTo>
                  <a:lnTo>
                    <a:pt x="9143" y="134112"/>
                  </a:lnTo>
                  <a:lnTo>
                    <a:pt x="15406" y="168544"/>
                  </a:lnTo>
                  <a:lnTo>
                    <a:pt x="32956" y="190118"/>
                  </a:lnTo>
                  <a:lnTo>
                    <a:pt x="59935" y="203120"/>
                  </a:lnTo>
                  <a:lnTo>
                    <a:pt x="94487" y="211835"/>
                  </a:lnTo>
                  <a:lnTo>
                    <a:pt x="105584" y="214240"/>
                  </a:lnTo>
                  <a:lnTo>
                    <a:pt x="118109" y="219646"/>
                  </a:lnTo>
                  <a:lnTo>
                    <a:pt x="128349" y="228766"/>
                  </a:lnTo>
                  <a:lnTo>
                    <a:pt x="132587" y="242316"/>
                  </a:lnTo>
                  <a:lnTo>
                    <a:pt x="130468" y="252221"/>
                  </a:lnTo>
                  <a:lnTo>
                    <a:pt x="123634" y="262127"/>
                  </a:lnTo>
                  <a:lnTo>
                    <a:pt x="111371" y="269748"/>
                  </a:lnTo>
                  <a:lnTo>
                    <a:pt x="92964" y="272796"/>
                  </a:lnTo>
                  <a:lnTo>
                    <a:pt x="170272" y="272796"/>
                  </a:lnTo>
                  <a:lnTo>
                    <a:pt x="174569" y="267985"/>
                  </a:lnTo>
                  <a:lnTo>
                    <a:pt x="181356" y="240791"/>
                  </a:lnTo>
                  <a:lnTo>
                    <a:pt x="180379" y="221813"/>
                  </a:lnTo>
                  <a:lnTo>
                    <a:pt x="146303" y="178307"/>
                  </a:lnTo>
                  <a:lnTo>
                    <a:pt x="104513" y="165020"/>
                  </a:lnTo>
                  <a:lnTo>
                    <a:pt x="89916" y="161543"/>
                  </a:lnTo>
                  <a:lnTo>
                    <a:pt x="75437" y="156757"/>
                  </a:lnTo>
                  <a:lnTo>
                    <a:pt x="64388" y="149542"/>
                  </a:lnTo>
                  <a:lnTo>
                    <a:pt x="57340" y="140326"/>
                  </a:lnTo>
                  <a:lnTo>
                    <a:pt x="54864" y="129539"/>
                  </a:lnTo>
                  <a:lnTo>
                    <a:pt x="59269" y="117966"/>
                  </a:lnTo>
                  <a:lnTo>
                    <a:pt x="67246" y="108965"/>
                  </a:lnTo>
                  <a:lnTo>
                    <a:pt x="77795" y="103393"/>
                  </a:lnTo>
                  <a:lnTo>
                    <a:pt x="89916" y="102107"/>
                  </a:lnTo>
                  <a:lnTo>
                    <a:pt x="163140" y="102107"/>
                  </a:lnTo>
                  <a:lnTo>
                    <a:pt x="155495" y="92844"/>
                  </a:lnTo>
                  <a:lnTo>
                    <a:pt x="136016" y="79438"/>
                  </a:lnTo>
                  <a:lnTo>
                    <a:pt x="113680" y="72032"/>
                  </a:lnTo>
                  <a:lnTo>
                    <a:pt x="89916" y="71628"/>
                  </a:lnTo>
                  <a:close/>
                </a:path>
                <a:path w="181610" h="382904">
                  <a:moveTo>
                    <a:pt x="163140" y="102107"/>
                  </a:moveTo>
                  <a:lnTo>
                    <a:pt x="89916" y="102107"/>
                  </a:lnTo>
                  <a:lnTo>
                    <a:pt x="102131" y="103536"/>
                  </a:lnTo>
                  <a:lnTo>
                    <a:pt x="113347" y="107822"/>
                  </a:lnTo>
                  <a:lnTo>
                    <a:pt x="123134" y="114966"/>
                  </a:lnTo>
                  <a:lnTo>
                    <a:pt x="131064" y="124967"/>
                  </a:lnTo>
                  <a:lnTo>
                    <a:pt x="170687" y="111251"/>
                  </a:lnTo>
                  <a:lnTo>
                    <a:pt x="163140" y="102107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4" name="object 61">
              <a:extLst>
                <a:ext uri="{FF2B5EF4-FFF2-40B4-BE49-F238E27FC236}">
                  <a16:creationId xmlns:a16="http://schemas.microsoft.com/office/drawing/2014/main" id="{B9099AB5-8BD0-0CC6-99FE-345A55C251B9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89248" y="5906516"/>
              <a:ext cx="498348" cy="492760"/>
            </a:xfrm>
            <a:prstGeom prst="rect">
              <a:avLst/>
            </a:prstGeom>
          </p:spPr>
        </p:pic>
        <p:sp>
          <p:nvSpPr>
            <p:cNvPr id="65" name="object 62">
              <a:extLst>
                <a:ext uri="{FF2B5EF4-FFF2-40B4-BE49-F238E27FC236}">
                  <a16:creationId xmlns:a16="http://schemas.microsoft.com/office/drawing/2014/main" id="{47CA0BD1-1226-FFDC-FC50-6EFFC0893150}"/>
                </a:ext>
              </a:extLst>
            </p:cNvPr>
            <p:cNvSpPr/>
            <p:nvPr/>
          </p:nvSpPr>
          <p:spPr>
            <a:xfrm>
              <a:off x="3924299" y="5937503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883" y="428243"/>
                  </a:moveTo>
                  <a:lnTo>
                    <a:pt x="165551" y="422583"/>
                  </a:lnTo>
                  <a:lnTo>
                    <a:pt x="120298" y="406472"/>
                  </a:lnTo>
                  <a:lnTo>
                    <a:pt x="80403" y="381217"/>
                  </a:lnTo>
                  <a:lnTo>
                    <a:pt x="47146" y="348125"/>
                  </a:lnTo>
                  <a:lnTo>
                    <a:pt x="21806" y="308501"/>
                  </a:lnTo>
                  <a:lnTo>
                    <a:pt x="5665" y="263651"/>
                  </a:lnTo>
                  <a:lnTo>
                    <a:pt x="0" y="214883"/>
                  </a:lnTo>
                  <a:lnTo>
                    <a:pt x="5665" y="165551"/>
                  </a:lnTo>
                  <a:lnTo>
                    <a:pt x="21806" y="120298"/>
                  </a:lnTo>
                  <a:lnTo>
                    <a:pt x="47146" y="80403"/>
                  </a:lnTo>
                  <a:lnTo>
                    <a:pt x="80403" y="47146"/>
                  </a:lnTo>
                  <a:lnTo>
                    <a:pt x="120298" y="21806"/>
                  </a:lnTo>
                  <a:lnTo>
                    <a:pt x="165551" y="5665"/>
                  </a:lnTo>
                  <a:lnTo>
                    <a:pt x="214883" y="0"/>
                  </a:lnTo>
                  <a:lnTo>
                    <a:pt x="263651" y="5665"/>
                  </a:lnTo>
                  <a:lnTo>
                    <a:pt x="308501" y="21806"/>
                  </a:lnTo>
                  <a:lnTo>
                    <a:pt x="348125" y="47146"/>
                  </a:lnTo>
                  <a:lnTo>
                    <a:pt x="381217" y="80403"/>
                  </a:lnTo>
                  <a:lnTo>
                    <a:pt x="406472" y="120298"/>
                  </a:lnTo>
                  <a:lnTo>
                    <a:pt x="422583" y="165551"/>
                  </a:lnTo>
                  <a:lnTo>
                    <a:pt x="428243" y="214883"/>
                  </a:lnTo>
                  <a:lnTo>
                    <a:pt x="422583" y="263651"/>
                  </a:lnTo>
                  <a:lnTo>
                    <a:pt x="406472" y="308501"/>
                  </a:lnTo>
                  <a:lnTo>
                    <a:pt x="381217" y="348125"/>
                  </a:lnTo>
                  <a:lnTo>
                    <a:pt x="348125" y="381217"/>
                  </a:lnTo>
                  <a:lnTo>
                    <a:pt x="308501" y="406472"/>
                  </a:lnTo>
                  <a:lnTo>
                    <a:pt x="263651" y="422583"/>
                  </a:lnTo>
                  <a:lnTo>
                    <a:pt x="214883" y="4282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6" name="object 63">
              <a:extLst>
                <a:ext uri="{FF2B5EF4-FFF2-40B4-BE49-F238E27FC236}">
                  <a16:creationId xmlns:a16="http://schemas.microsoft.com/office/drawing/2014/main" id="{F0732CA6-FDAC-78FB-5B84-2FA724A7B68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94403" y="5920739"/>
              <a:ext cx="289560" cy="466344"/>
            </a:xfrm>
            <a:prstGeom prst="rect">
              <a:avLst/>
            </a:prstGeom>
          </p:spPr>
        </p:pic>
        <p:sp>
          <p:nvSpPr>
            <p:cNvPr id="67" name="object 64">
              <a:extLst>
                <a:ext uri="{FF2B5EF4-FFF2-40B4-BE49-F238E27FC236}">
                  <a16:creationId xmlns:a16="http://schemas.microsoft.com/office/drawing/2014/main" id="{68606E50-B07E-2581-AAEA-E0DA63596C9A}"/>
                </a:ext>
              </a:extLst>
            </p:cNvPr>
            <p:cNvSpPr/>
            <p:nvPr/>
          </p:nvSpPr>
          <p:spPr>
            <a:xfrm>
              <a:off x="4064508" y="6057899"/>
              <a:ext cx="151130" cy="280670"/>
            </a:xfrm>
            <a:custGeom>
              <a:avLst/>
              <a:gdLst/>
              <a:ahLst/>
              <a:cxnLst/>
              <a:rect l="l" t="t" r="r" b="b"/>
              <a:pathLst>
                <a:path w="151129" h="280670">
                  <a:moveTo>
                    <a:pt x="60960" y="153924"/>
                  </a:moveTo>
                  <a:lnTo>
                    <a:pt x="54864" y="147828"/>
                  </a:lnTo>
                  <a:lnTo>
                    <a:pt x="50292" y="149352"/>
                  </a:lnTo>
                  <a:lnTo>
                    <a:pt x="48768" y="152400"/>
                  </a:lnTo>
                  <a:lnTo>
                    <a:pt x="48768" y="153924"/>
                  </a:lnTo>
                  <a:lnTo>
                    <a:pt x="47244" y="155448"/>
                  </a:lnTo>
                  <a:lnTo>
                    <a:pt x="47244" y="272796"/>
                  </a:lnTo>
                  <a:lnTo>
                    <a:pt x="48768" y="274320"/>
                  </a:lnTo>
                  <a:lnTo>
                    <a:pt x="48768" y="275844"/>
                  </a:lnTo>
                  <a:lnTo>
                    <a:pt x="50292" y="277368"/>
                  </a:lnTo>
                  <a:lnTo>
                    <a:pt x="53340" y="280416"/>
                  </a:lnTo>
                  <a:lnTo>
                    <a:pt x="56388" y="280416"/>
                  </a:lnTo>
                  <a:lnTo>
                    <a:pt x="60960" y="275844"/>
                  </a:lnTo>
                  <a:lnTo>
                    <a:pt x="60960" y="153924"/>
                  </a:lnTo>
                  <a:close/>
                </a:path>
                <a:path w="151129" h="280670">
                  <a:moveTo>
                    <a:pt x="150876" y="33528"/>
                  </a:moveTo>
                  <a:lnTo>
                    <a:pt x="147828" y="28956"/>
                  </a:lnTo>
                  <a:lnTo>
                    <a:pt x="4572" y="28956"/>
                  </a:lnTo>
                  <a:lnTo>
                    <a:pt x="0" y="33528"/>
                  </a:lnTo>
                  <a:lnTo>
                    <a:pt x="0" y="39624"/>
                  </a:lnTo>
                  <a:lnTo>
                    <a:pt x="0" y="44196"/>
                  </a:lnTo>
                  <a:lnTo>
                    <a:pt x="4572" y="47244"/>
                  </a:lnTo>
                  <a:lnTo>
                    <a:pt x="147828" y="47244"/>
                  </a:lnTo>
                  <a:lnTo>
                    <a:pt x="150876" y="44196"/>
                  </a:lnTo>
                  <a:lnTo>
                    <a:pt x="150876" y="33528"/>
                  </a:lnTo>
                  <a:close/>
                </a:path>
                <a:path w="151129" h="280670">
                  <a:moveTo>
                    <a:pt x="150876" y="4572"/>
                  </a:moveTo>
                  <a:lnTo>
                    <a:pt x="147828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10668"/>
                  </a:lnTo>
                  <a:lnTo>
                    <a:pt x="0" y="15240"/>
                  </a:lnTo>
                  <a:lnTo>
                    <a:pt x="4572" y="18288"/>
                  </a:lnTo>
                  <a:lnTo>
                    <a:pt x="147828" y="18288"/>
                  </a:lnTo>
                  <a:lnTo>
                    <a:pt x="150876" y="15240"/>
                  </a:lnTo>
                  <a:lnTo>
                    <a:pt x="150876" y="4572"/>
                  </a:lnTo>
                  <a:close/>
                </a:path>
              </a:pathLst>
            </a:custGeom>
            <a:solidFill>
              <a:srgbClr val="FF9300">
                <a:alpha val="74607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8" name="object 65">
              <a:extLst>
                <a:ext uri="{FF2B5EF4-FFF2-40B4-BE49-F238E27FC236}">
                  <a16:creationId xmlns:a16="http://schemas.microsoft.com/office/drawing/2014/main" id="{B2BBCB78-2CD0-BA8D-AD68-B1B82D6F6C3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35880" y="5906261"/>
              <a:ext cx="498348" cy="491489"/>
            </a:xfrm>
            <a:prstGeom prst="rect">
              <a:avLst/>
            </a:prstGeom>
          </p:spPr>
        </p:pic>
        <p:sp>
          <p:nvSpPr>
            <p:cNvPr id="69" name="object 66">
              <a:extLst>
                <a:ext uri="{FF2B5EF4-FFF2-40B4-BE49-F238E27FC236}">
                  <a16:creationId xmlns:a16="http://schemas.microsoft.com/office/drawing/2014/main" id="{9B592F25-D173-BC4E-669D-10468D0BD15D}"/>
                </a:ext>
              </a:extLst>
            </p:cNvPr>
            <p:cNvSpPr/>
            <p:nvPr/>
          </p:nvSpPr>
          <p:spPr>
            <a:xfrm>
              <a:off x="5167884" y="5935980"/>
              <a:ext cx="433070" cy="429895"/>
            </a:xfrm>
            <a:custGeom>
              <a:avLst/>
              <a:gdLst/>
              <a:ahLst/>
              <a:cxnLst/>
              <a:rect l="l" t="t" r="r" b="b"/>
              <a:pathLst>
                <a:path w="433070" h="429895">
                  <a:moveTo>
                    <a:pt x="216408" y="429767"/>
                  </a:moveTo>
                  <a:lnTo>
                    <a:pt x="166511" y="424102"/>
                  </a:lnTo>
                  <a:lnTo>
                    <a:pt x="120853" y="407961"/>
                  </a:lnTo>
                  <a:lnTo>
                    <a:pt x="80687" y="382621"/>
                  </a:lnTo>
                  <a:lnTo>
                    <a:pt x="47266" y="349364"/>
                  </a:lnTo>
                  <a:lnTo>
                    <a:pt x="21842" y="309469"/>
                  </a:lnTo>
                  <a:lnTo>
                    <a:pt x="5669" y="264216"/>
                  </a:lnTo>
                  <a:lnTo>
                    <a:pt x="0" y="214883"/>
                  </a:lnTo>
                  <a:lnTo>
                    <a:pt x="5669" y="165551"/>
                  </a:lnTo>
                  <a:lnTo>
                    <a:pt x="21842" y="120298"/>
                  </a:lnTo>
                  <a:lnTo>
                    <a:pt x="47266" y="80403"/>
                  </a:lnTo>
                  <a:lnTo>
                    <a:pt x="80687" y="47146"/>
                  </a:lnTo>
                  <a:lnTo>
                    <a:pt x="120853" y="21806"/>
                  </a:lnTo>
                  <a:lnTo>
                    <a:pt x="166511" y="5665"/>
                  </a:lnTo>
                  <a:lnTo>
                    <a:pt x="216408" y="0"/>
                  </a:lnTo>
                  <a:lnTo>
                    <a:pt x="266304" y="5665"/>
                  </a:lnTo>
                  <a:lnTo>
                    <a:pt x="311962" y="21806"/>
                  </a:lnTo>
                  <a:lnTo>
                    <a:pt x="352128" y="47146"/>
                  </a:lnTo>
                  <a:lnTo>
                    <a:pt x="385549" y="80403"/>
                  </a:lnTo>
                  <a:lnTo>
                    <a:pt x="410973" y="120298"/>
                  </a:lnTo>
                  <a:lnTo>
                    <a:pt x="427146" y="165551"/>
                  </a:lnTo>
                  <a:lnTo>
                    <a:pt x="432815" y="214883"/>
                  </a:lnTo>
                  <a:lnTo>
                    <a:pt x="427146" y="264216"/>
                  </a:lnTo>
                  <a:lnTo>
                    <a:pt x="410973" y="309469"/>
                  </a:lnTo>
                  <a:lnTo>
                    <a:pt x="385549" y="349364"/>
                  </a:lnTo>
                  <a:lnTo>
                    <a:pt x="352128" y="382621"/>
                  </a:lnTo>
                  <a:lnTo>
                    <a:pt x="311962" y="407961"/>
                  </a:lnTo>
                  <a:lnTo>
                    <a:pt x="266304" y="424102"/>
                  </a:lnTo>
                  <a:lnTo>
                    <a:pt x="216408" y="4297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0" name="object 67">
              <a:extLst>
                <a:ext uri="{FF2B5EF4-FFF2-40B4-BE49-F238E27FC236}">
                  <a16:creationId xmlns:a16="http://schemas.microsoft.com/office/drawing/2014/main" id="{1A73F8C4-3209-75D0-BA44-C73AA076230D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99887" y="6164580"/>
              <a:ext cx="112775" cy="115824"/>
            </a:xfrm>
            <a:prstGeom prst="rect">
              <a:avLst/>
            </a:prstGeom>
          </p:spPr>
        </p:pic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4BB71B8D-AA22-7726-7219-BCE500F62F8A}"/>
                </a:ext>
              </a:extLst>
            </p:cNvPr>
            <p:cNvSpPr/>
            <p:nvPr/>
          </p:nvSpPr>
          <p:spPr>
            <a:xfrm>
              <a:off x="5263896" y="5967983"/>
              <a:ext cx="304800" cy="170815"/>
            </a:xfrm>
            <a:custGeom>
              <a:avLst/>
              <a:gdLst/>
              <a:ahLst/>
              <a:cxnLst/>
              <a:rect l="l" t="t" r="r" b="b"/>
              <a:pathLst>
                <a:path w="304800" h="170814">
                  <a:moveTo>
                    <a:pt x="108204" y="0"/>
                  </a:moveTo>
                  <a:lnTo>
                    <a:pt x="78867" y="4572"/>
                  </a:lnTo>
                  <a:lnTo>
                    <a:pt x="50673" y="13716"/>
                  </a:lnTo>
                  <a:lnTo>
                    <a:pt x="24193" y="27432"/>
                  </a:lnTo>
                  <a:lnTo>
                    <a:pt x="0" y="45720"/>
                  </a:lnTo>
                  <a:lnTo>
                    <a:pt x="57912" y="103632"/>
                  </a:lnTo>
                  <a:lnTo>
                    <a:pt x="69621" y="95592"/>
                  </a:lnTo>
                  <a:lnTo>
                    <a:pt x="81915" y="89535"/>
                  </a:lnTo>
                  <a:lnTo>
                    <a:pt x="94767" y="85204"/>
                  </a:lnTo>
                  <a:lnTo>
                    <a:pt x="108204" y="82296"/>
                  </a:lnTo>
                  <a:lnTo>
                    <a:pt x="108204" y="0"/>
                  </a:lnTo>
                  <a:close/>
                </a:path>
                <a:path w="304800" h="170814">
                  <a:moveTo>
                    <a:pt x="242316" y="45720"/>
                  </a:moveTo>
                  <a:lnTo>
                    <a:pt x="218122" y="27432"/>
                  </a:lnTo>
                  <a:lnTo>
                    <a:pt x="191643" y="13716"/>
                  </a:lnTo>
                  <a:lnTo>
                    <a:pt x="163449" y="4572"/>
                  </a:lnTo>
                  <a:lnTo>
                    <a:pt x="134112" y="0"/>
                  </a:lnTo>
                  <a:lnTo>
                    <a:pt x="134112" y="82296"/>
                  </a:lnTo>
                  <a:lnTo>
                    <a:pt x="147510" y="84543"/>
                  </a:lnTo>
                  <a:lnTo>
                    <a:pt x="160210" y="88773"/>
                  </a:lnTo>
                  <a:lnTo>
                    <a:pt x="172034" y="94729"/>
                  </a:lnTo>
                  <a:lnTo>
                    <a:pt x="182880" y="102108"/>
                  </a:lnTo>
                  <a:lnTo>
                    <a:pt x="242316" y="45720"/>
                  </a:lnTo>
                  <a:close/>
                </a:path>
                <a:path w="304800" h="170814">
                  <a:moveTo>
                    <a:pt x="304787" y="170700"/>
                  </a:moveTo>
                  <a:lnTo>
                    <a:pt x="300215" y="141363"/>
                  </a:lnTo>
                  <a:lnTo>
                    <a:pt x="291071" y="113169"/>
                  </a:lnTo>
                  <a:lnTo>
                    <a:pt x="277355" y="86690"/>
                  </a:lnTo>
                  <a:lnTo>
                    <a:pt x="259067" y="62496"/>
                  </a:lnTo>
                  <a:lnTo>
                    <a:pt x="202679" y="120408"/>
                  </a:lnTo>
                  <a:lnTo>
                    <a:pt x="210070" y="131470"/>
                  </a:lnTo>
                  <a:lnTo>
                    <a:pt x="216014" y="143840"/>
                  </a:lnTo>
                  <a:lnTo>
                    <a:pt x="220256" y="157048"/>
                  </a:lnTo>
                  <a:lnTo>
                    <a:pt x="222491" y="170700"/>
                  </a:lnTo>
                  <a:lnTo>
                    <a:pt x="304787" y="170700"/>
                  </a:lnTo>
                  <a:close/>
                </a:path>
              </a:pathLst>
            </a:custGeom>
            <a:solidFill>
              <a:srgbClr val="31BDD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bject 69">
              <a:extLst>
                <a:ext uri="{FF2B5EF4-FFF2-40B4-BE49-F238E27FC236}">
                  <a16:creationId xmlns:a16="http://schemas.microsoft.com/office/drawing/2014/main" id="{B08B9680-10E2-77AA-7053-480548E49818}"/>
                </a:ext>
              </a:extLst>
            </p:cNvPr>
            <p:cNvSpPr/>
            <p:nvPr/>
          </p:nvSpPr>
          <p:spPr>
            <a:xfrm>
              <a:off x="5199887" y="6030468"/>
              <a:ext cx="104139" cy="108585"/>
            </a:xfrm>
            <a:custGeom>
              <a:avLst/>
              <a:gdLst/>
              <a:ahLst/>
              <a:cxnLst/>
              <a:rect l="l" t="t" r="r" b="b"/>
              <a:pathLst>
                <a:path w="104139" h="108585">
                  <a:moveTo>
                    <a:pt x="82296" y="108204"/>
                  </a:moveTo>
                  <a:lnTo>
                    <a:pt x="0" y="108204"/>
                  </a:lnTo>
                  <a:lnTo>
                    <a:pt x="4548" y="78009"/>
                  </a:lnTo>
                  <a:lnTo>
                    <a:pt x="13525" y="49530"/>
                  </a:lnTo>
                  <a:lnTo>
                    <a:pt x="26789" y="23336"/>
                  </a:lnTo>
                  <a:lnTo>
                    <a:pt x="44196" y="0"/>
                  </a:lnTo>
                  <a:lnTo>
                    <a:pt x="103632" y="57912"/>
                  </a:lnTo>
                  <a:lnTo>
                    <a:pt x="95583" y="68984"/>
                  </a:lnTo>
                  <a:lnTo>
                    <a:pt x="89535" y="81343"/>
                  </a:lnTo>
                  <a:lnTo>
                    <a:pt x="85201" y="94559"/>
                  </a:lnTo>
                  <a:lnTo>
                    <a:pt x="82296" y="108204"/>
                  </a:lnTo>
                  <a:close/>
                </a:path>
              </a:pathLst>
            </a:custGeom>
            <a:solidFill>
              <a:srgbClr val="50E6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bject 70">
              <a:extLst>
                <a:ext uri="{FF2B5EF4-FFF2-40B4-BE49-F238E27FC236}">
                  <a16:creationId xmlns:a16="http://schemas.microsoft.com/office/drawing/2014/main" id="{1A54EC3F-83FD-1C2A-746B-0CFC3357FE8D}"/>
                </a:ext>
              </a:extLst>
            </p:cNvPr>
            <p:cNvSpPr/>
            <p:nvPr/>
          </p:nvSpPr>
          <p:spPr>
            <a:xfrm>
              <a:off x="5398007" y="6082283"/>
              <a:ext cx="140335" cy="74930"/>
            </a:xfrm>
            <a:custGeom>
              <a:avLst/>
              <a:gdLst/>
              <a:ahLst/>
              <a:cxnLst/>
              <a:rect l="l" t="t" r="r" b="b"/>
              <a:pathLst>
                <a:path w="140335" h="74929">
                  <a:moveTo>
                    <a:pt x="9144" y="74676"/>
                  </a:moveTo>
                  <a:lnTo>
                    <a:pt x="0" y="51816"/>
                  </a:lnTo>
                  <a:lnTo>
                    <a:pt x="120396" y="3048"/>
                  </a:lnTo>
                  <a:lnTo>
                    <a:pt x="126492" y="0"/>
                  </a:lnTo>
                  <a:lnTo>
                    <a:pt x="134112" y="4572"/>
                  </a:lnTo>
                  <a:lnTo>
                    <a:pt x="137160" y="10668"/>
                  </a:lnTo>
                  <a:lnTo>
                    <a:pt x="140208" y="18288"/>
                  </a:lnTo>
                  <a:lnTo>
                    <a:pt x="137160" y="24384"/>
                  </a:lnTo>
                  <a:lnTo>
                    <a:pt x="9144" y="74676"/>
                  </a:lnTo>
                  <a:close/>
                </a:path>
              </a:pathLst>
            </a:custGeom>
            <a:solidFill>
              <a:srgbClr val="EF3F4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4" name="object 71">
              <a:extLst>
                <a:ext uri="{FF2B5EF4-FFF2-40B4-BE49-F238E27FC236}">
                  <a16:creationId xmlns:a16="http://schemas.microsoft.com/office/drawing/2014/main" id="{78C01044-0F8C-A839-81EC-0F3BC2E73AAC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49239" y="6117335"/>
              <a:ext cx="70104" cy="68580"/>
            </a:xfrm>
            <a:prstGeom prst="rect">
              <a:avLst/>
            </a:prstGeom>
          </p:spPr>
        </p:pic>
        <p:pic>
          <p:nvPicPr>
            <p:cNvPr id="75" name="object 72">
              <a:extLst>
                <a:ext uri="{FF2B5EF4-FFF2-40B4-BE49-F238E27FC236}">
                  <a16:creationId xmlns:a16="http://schemas.microsoft.com/office/drawing/2014/main" id="{551EA609-1D07-B665-FF9A-99C2FC751662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89192" y="5907023"/>
              <a:ext cx="510539" cy="486156"/>
            </a:xfrm>
            <a:prstGeom prst="rect">
              <a:avLst/>
            </a:prstGeom>
          </p:spPr>
        </p:pic>
      </p:grpSp>
      <p:sp>
        <p:nvSpPr>
          <p:cNvPr id="76" name="object 76">
            <a:extLst>
              <a:ext uri="{FF2B5EF4-FFF2-40B4-BE49-F238E27FC236}">
                <a16:creationId xmlns:a16="http://schemas.microsoft.com/office/drawing/2014/main" id="{A629F427-4B86-70FA-1EBF-C46B1A4091A8}"/>
              </a:ext>
            </a:extLst>
          </p:cNvPr>
          <p:cNvSpPr txBox="1"/>
          <p:nvPr/>
        </p:nvSpPr>
        <p:spPr>
          <a:xfrm>
            <a:off x="743294" y="6202676"/>
            <a:ext cx="807851" cy="2968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0" marR="5080" lvl="0" indent="0" algn="l" defTabSz="914400" rtl="0" eaLnBrk="1" fontAlgn="auto" latinLnBrk="0" hangingPunct="1">
              <a:lnSpc>
                <a:spcPct val="100899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33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Active </a:t>
            </a:r>
            <a:r>
              <a:rPr kumimoji="0" sz="9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33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933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sz="933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933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9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sz="933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sz="9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</a:t>
            </a:r>
            <a:r>
              <a:rPr kumimoji="0" sz="933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sz="9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DACB45C4-BB9A-62FE-D3A5-271A14DD5250}"/>
              </a:ext>
            </a:extLst>
          </p:cNvPr>
          <p:cNvSpPr txBox="1"/>
          <p:nvPr/>
        </p:nvSpPr>
        <p:spPr>
          <a:xfrm>
            <a:off x="2151818" y="6115764"/>
            <a:ext cx="882476" cy="2968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0" marR="5080" lvl="0" indent="0" algn="l" defTabSz="914400" rtl="0" eaLnBrk="1" fontAlgn="auto" latinLnBrk="0" hangingPunct="1">
              <a:lnSpc>
                <a:spcPct val="100899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33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Cost </a:t>
            </a:r>
            <a:r>
              <a:rPr kumimoji="0" sz="9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33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933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933" b="1" i="0" u="none" strike="noStrike" kern="1200" cap="none" spc="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933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933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sz="933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933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</a:t>
            </a:r>
            <a:r>
              <a:rPr kumimoji="0" sz="933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933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9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CAF5D80B-8F43-DED3-3CBB-7B0BBE00C0AE}"/>
              </a:ext>
            </a:extLst>
          </p:cNvPr>
          <p:cNvSpPr txBox="1"/>
          <p:nvPr/>
        </p:nvSpPr>
        <p:spPr>
          <a:xfrm>
            <a:off x="3588888" y="6159719"/>
            <a:ext cx="338603" cy="2968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0" marR="5080" lvl="0" indent="0" algn="l" defTabSz="914400" rtl="0" eaLnBrk="1" fontAlgn="auto" latinLnBrk="0" hangingPunct="1">
              <a:lnSpc>
                <a:spcPct val="100899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33" b="1" i="0" u="none" strike="noStrike" kern="1200" cap="none" spc="-1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Key </a:t>
            </a:r>
            <a:r>
              <a:rPr kumimoji="0" sz="933" b="1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sz="933" b="1" i="0" u="none" strike="noStrike" kern="1200" cap="none" spc="-6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</a:t>
            </a:r>
            <a:r>
              <a:rPr kumimoji="0" sz="933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sz="9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</a:t>
            </a:r>
            <a:r>
              <a:rPr kumimoji="0" sz="933" b="1" i="0" u="none" strike="noStrike" kern="1200" cap="none" spc="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</a:t>
            </a:r>
            <a:r>
              <a:rPr kumimoji="0" sz="9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66C4C0F0-30E8-E59E-68ED-093F915442EE}"/>
              </a:ext>
            </a:extLst>
          </p:cNvPr>
          <p:cNvSpPr txBox="1"/>
          <p:nvPr/>
        </p:nvSpPr>
        <p:spPr>
          <a:xfrm>
            <a:off x="4597556" y="6201154"/>
            <a:ext cx="518009" cy="156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33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Monitor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Calibri"/>
            </a:endParaRPr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515CEDB0-C94E-A617-5491-87309CBB8AB9}"/>
              </a:ext>
            </a:extLst>
          </p:cNvPr>
          <p:cNvSpPr txBox="1"/>
          <p:nvPr/>
        </p:nvSpPr>
        <p:spPr>
          <a:xfrm>
            <a:off x="5866801" y="6197340"/>
            <a:ext cx="486111" cy="156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33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D</a:t>
            </a:r>
            <a:r>
              <a:rPr kumimoji="0" sz="933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e</a:t>
            </a:r>
            <a:r>
              <a:rPr kumimoji="0" sz="933" b="1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v</a:t>
            </a:r>
            <a:r>
              <a:rPr kumimoji="0" sz="933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Ops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Calibri"/>
            </a:endParaRPr>
          </a:p>
        </p:txBody>
      </p:sp>
      <p:pic>
        <p:nvPicPr>
          <p:cNvPr id="82" name="Picture 20" descr="Image result for flat file icon">
            <a:extLst>
              <a:ext uri="{FF2B5EF4-FFF2-40B4-BE49-F238E27FC236}">
                <a16:creationId xmlns:a16="http://schemas.microsoft.com/office/drawing/2014/main" id="{1946BC1D-F966-C405-4B1E-DEFCCDF0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30" y="4549620"/>
            <a:ext cx="439269" cy="55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hape 348">
            <a:extLst>
              <a:ext uri="{FF2B5EF4-FFF2-40B4-BE49-F238E27FC236}">
                <a16:creationId xmlns:a16="http://schemas.microsoft.com/office/drawing/2014/main" id="{78089B05-CC12-20FA-145C-D50A131D04A0}"/>
              </a:ext>
            </a:extLst>
          </p:cNvPr>
          <p:cNvCxnSpPr>
            <a:cxnSpLocks/>
          </p:cNvCxnSpPr>
          <p:nvPr/>
        </p:nvCxnSpPr>
        <p:spPr>
          <a:xfrm flipH="1">
            <a:off x="1271972" y="821387"/>
            <a:ext cx="63051" cy="5052731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84" name="Shape 348">
            <a:extLst>
              <a:ext uri="{FF2B5EF4-FFF2-40B4-BE49-F238E27FC236}">
                <a16:creationId xmlns:a16="http://schemas.microsoft.com/office/drawing/2014/main" id="{333B06E1-F12B-E7B4-773C-30BC50CC688A}"/>
              </a:ext>
            </a:extLst>
          </p:cNvPr>
          <p:cNvCxnSpPr>
            <a:cxnSpLocks/>
          </p:cNvCxnSpPr>
          <p:nvPr/>
        </p:nvCxnSpPr>
        <p:spPr>
          <a:xfrm flipH="1">
            <a:off x="2237978" y="780198"/>
            <a:ext cx="57475" cy="4225773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85" name="Shape 348">
            <a:extLst>
              <a:ext uri="{FF2B5EF4-FFF2-40B4-BE49-F238E27FC236}">
                <a16:creationId xmlns:a16="http://schemas.microsoft.com/office/drawing/2014/main" id="{F61AECB6-503A-5E76-CB49-A88F9D5CA05C}"/>
              </a:ext>
            </a:extLst>
          </p:cNvPr>
          <p:cNvCxnSpPr>
            <a:cxnSpLocks/>
          </p:cNvCxnSpPr>
          <p:nvPr/>
        </p:nvCxnSpPr>
        <p:spPr>
          <a:xfrm>
            <a:off x="8288650" y="881126"/>
            <a:ext cx="45497" cy="4421420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F35084-2D23-79CA-1027-6E4241386B9D}"/>
              </a:ext>
            </a:extLst>
          </p:cNvPr>
          <p:cNvSpPr txBox="1"/>
          <p:nvPr/>
        </p:nvSpPr>
        <p:spPr>
          <a:xfrm>
            <a:off x="984770" y="696051"/>
            <a:ext cx="1645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Times New Roman" panose="02020603050405020304" pitchFamily="18" charset="0"/>
              </a:rPr>
              <a:t>Ingestion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0AAC28-FA20-C107-0294-F90F293DA4D8}"/>
              </a:ext>
            </a:extLst>
          </p:cNvPr>
          <p:cNvSpPr txBox="1"/>
          <p:nvPr/>
        </p:nvSpPr>
        <p:spPr>
          <a:xfrm>
            <a:off x="-151324" y="695171"/>
            <a:ext cx="1645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Data</a:t>
            </a:r>
            <a:r>
              <a:rPr kumimoji="0" lang="en-US" sz="12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 </a:t>
            </a:r>
            <a:r>
              <a:rPr kumimoji="0" lang="en-US" sz="14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Times New Roman" panose="02020603050405020304" pitchFamily="18" charset="0"/>
              </a:rPr>
              <a:t>Sources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084DCD-7AC0-7F25-C195-D267B6FDE557}"/>
              </a:ext>
            </a:extLst>
          </p:cNvPr>
          <p:cNvCxnSpPr>
            <a:cxnSpLocks/>
          </p:cNvCxnSpPr>
          <p:nvPr/>
        </p:nvCxnSpPr>
        <p:spPr>
          <a:xfrm>
            <a:off x="5840487" y="3148835"/>
            <a:ext cx="36210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348">
            <a:extLst>
              <a:ext uri="{FF2B5EF4-FFF2-40B4-BE49-F238E27FC236}">
                <a16:creationId xmlns:a16="http://schemas.microsoft.com/office/drawing/2014/main" id="{7DEB0EF1-7EF5-8C9E-78E1-3C3FC50006E4}"/>
              </a:ext>
            </a:extLst>
          </p:cNvPr>
          <p:cNvCxnSpPr>
            <a:cxnSpLocks/>
          </p:cNvCxnSpPr>
          <p:nvPr/>
        </p:nvCxnSpPr>
        <p:spPr>
          <a:xfrm>
            <a:off x="10838287" y="992865"/>
            <a:ext cx="30815" cy="4310718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91" name="Google Shape;555;p74">
            <a:extLst>
              <a:ext uri="{FF2B5EF4-FFF2-40B4-BE49-F238E27FC236}">
                <a16:creationId xmlns:a16="http://schemas.microsoft.com/office/drawing/2014/main" id="{0682DC52-A19D-7090-4A68-4D8199730027}"/>
              </a:ext>
            </a:extLst>
          </p:cNvPr>
          <p:cNvSpPr/>
          <p:nvPr/>
        </p:nvSpPr>
        <p:spPr>
          <a:xfrm>
            <a:off x="3383455" y="3148835"/>
            <a:ext cx="821015" cy="20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</a:rPr>
              <a:t>Metric</a:t>
            </a:r>
          </a:p>
        </p:txBody>
      </p:sp>
      <p:sp>
        <p:nvSpPr>
          <p:cNvPr id="92" name="Google Shape;555;p74">
            <a:extLst>
              <a:ext uri="{FF2B5EF4-FFF2-40B4-BE49-F238E27FC236}">
                <a16:creationId xmlns:a16="http://schemas.microsoft.com/office/drawing/2014/main" id="{5794A8B7-BBDC-7A34-465D-DBDF373D1A0B}"/>
              </a:ext>
            </a:extLst>
          </p:cNvPr>
          <p:cNvSpPr/>
          <p:nvPr/>
        </p:nvSpPr>
        <p:spPr>
          <a:xfrm>
            <a:off x="4245702" y="2228005"/>
            <a:ext cx="1571250" cy="38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  <a:sym typeface="Quattrocento Sans"/>
              </a:rPr>
              <a:t>Model Training</a:t>
            </a:r>
            <a:endParaRPr kumimoji="0" lang="en-US" sz="115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regular"/>
              <a:ea typeface="Lato Light"/>
              <a:cs typeface="Calibri" panose="020F0502020204030204" pitchFamily="34" charset="0"/>
            </a:endParaRPr>
          </a:p>
        </p:txBody>
      </p:sp>
      <p:sp>
        <p:nvSpPr>
          <p:cNvPr id="93" name="object 80">
            <a:extLst>
              <a:ext uri="{FF2B5EF4-FFF2-40B4-BE49-F238E27FC236}">
                <a16:creationId xmlns:a16="http://schemas.microsoft.com/office/drawing/2014/main" id="{EE501642-E1A4-7AC9-476A-4BD2F65EED54}"/>
              </a:ext>
            </a:extLst>
          </p:cNvPr>
          <p:cNvSpPr txBox="1"/>
          <p:nvPr/>
        </p:nvSpPr>
        <p:spPr>
          <a:xfrm>
            <a:off x="6853726" y="6167882"/>
            <a:ext cx="781066" cy="156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33" b="1" i="0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App Insight</a:t>
            </a:r>
            <a:endParaRPr kumimoji="0" sz="9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Calibri"/>
            </a:endParaRPr>
          </a:p>
        </p:txBody>
      </p:sp>
      <p:pic>
        <p:nvPicPr>
          <p:cNvPr id="94" name="Picture 22" descr="Workflow Svg Png Icon Free Download (#431342) - OnlineWebFonts.COM">
            <a:extLst>
              <a:ext uri="{FF2B5EF4-FFF2-40B4-BE49-F238E27FC236}">
                <a16:creationId xmlns:a16="http://schemas.microsoft.com/office/drawing/2014/main" id="{2256C821-0F4E-EB63-3457-E8E982511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928850"/>
            <a:ext cx="388536" cy="38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Google Shape;555;p74">
            <a:extLst>
              <a:ext uri="{FF2B5EF4-FFF2-40B4-BE49-F238E27FC236}">
                <a16:creationId xmlns:a16="http://schemas.microsoft.com/office/drawing/2014/main" id="{A48C7B92-B79A-55F3-5EC0-E618AA0D71FE}"/>
              </a:ext>
            </a:extLst>
          </p:cNvPr>
          <p:cNvSpPr/>
          <p:nvPr/>
        </p:nvSpPr>
        <p:spPr>
          <a:xfrm>
            <a:off x="5326141" y="2231504"/>
            <a:ext cx="1571250" cy="38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  <a:sym typeface="Quattrocento Sans"/>
              </a:rPr>
              <a:t>Workflows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endParaRPr kumimoji="0" lang="en-US" sz="115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regular"/>
              <a:ea typeface="Lato Light"/>
              <a:cs typeface="Calibri" panose="020F050202020403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1E2E95-0B40-D364-723D-8CC7946D18E8}"/>
              </a:ext>
            </a:extLst>
          </p:cNvPr>
          <p:cNvCxnSpPr>
            <a:cxnSpLocks/>
          </p:cNvCxnSpPr>
          <p:nvPr/>
        </p:nvCxnSpPr>
        <p:spPr>
          <a:xfrm flipV="1">
            <a:off x="6224641" y="2115513"/>
            <a:ext cx="308612" cy="1651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F5CC359-0E8D-6472-C716-64CC6064FF1A}"/>
              </a:ext>
            </a:extLst>
          </p:cNvPr>
          <p:cNvSpPr txBox="1"/>
          <p:nvPr/>
        </p:nvSpPr>
        <p:spPr>
          <a:xfrm>
            <a:off x="212933" y="5151888"/>
            <a:ext cx="644401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Flat Files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98" name="object 104">
            <a:extLst>
              <a:ext uri="{FF2B5EF4-FFF2-40B4-BE49-F238E27FC236}">
                <a16:creationId xmlns:a16="http://schemas.microsoft.com/office/drawing/2014/main" id="{F2D266FB-89BB-222C-96B0-62E22374A35F}"/>
              </a:ext>
            </a:extLst>
          </p:cNvPr>
          <p:cNvSpPr txBox="1"/>
          <p:nvPr/>
        </p:nvSpPr>
        <p:spPr>
          <a:xfrm>
            <a:off x="10682424" y="714485"/>
            <a:ext cx="164592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 </a:t>
            </a:r>
            <a:r>
              <a:rPr kumimoji="0" lang="en-US" sz="14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Times New Roman" panose="02020603050405020304" pitchFamily="18" charset="0"/>
              </a:rPr>
              <a:t>Visualization</a:t>
            </a:r>
          </a:p>
          <a:p>
            <a:pPr marL="254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Calibri"/>
            </a:endParaRPr>
          </a:p>
        </p:txBody>
      </p:sp>
      <p:sp>
        <p:nvSpPr>
          <p:cNvPr id="99" name="object 80">
            <a:extLst>
              <a:ext uri="{FF2B5EF4-FFF2-40B4-BE49-F238E27FC236}">
                <a16:creationId xmlns:a16="http://schemas.microsoft.com/office/drawing/2014/main" id="{D27071C2-4EA3-257E-C2A2-BF3C5244890A}"/>
              </a:ext>
            </a:extLst>
          </p:cNvPr>
          <p:cNvSpPr txBox="1"/>
          <p:nvPr/>
        </p:nvSpPr>
        <p:spPr>
          <a:xfrm>
            <a:off x="215740" y="6515424"/>
            <a:ext cx="4689362" cy="18979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50" b="1" i="1" spc="10">
                <a:solidFill>
                  <a:prstClr val="black"/>
                </a:solidFill>
                <a:latin typeface="Calibri"/>
                <a:cs typeface="Calibri"/>
              </a:rPr>
              <a:t>**</a:t>
            </a:r>
            <a:r>
              <a:rPr kumimoji="0" lang="en-IN" sz="1150" b="1" i="1" u="none" strike="noStrike" kern="1200" cap="none" spc="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Note: All existing data sources can be considered for data ingestion.</a:t>
            </a:r>
            <a:endParaRPr lang="en-US" sz="115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cxnSp>
        <p:nvCxnSpPr>
          <p:cNvPr id="100" name="Shape 348">
            <a:extLst>
              <a:ext uri="{FF2B5EF4-FFF2-40B4-BE49-F238E27FC236}">
                <a16:creationId xmlns:a16="http://schemas.microsoft.com/office/drawing/2014/main" id="{3214F297-36F1-078C-7D47-EFB53E696A87}"/>
              </a:ext>
            </a:extLst>
          </p:cNvPr>
          <p:cNvCxnSpPr>
            <a:cxnSpLocks/>
          </p:cNvCxnSpPr>
          <p:nvPr/>
        </p:nvCxnSpPr>
        <p:spPr>
          <a:xfrm>
            <a:off x="3121273" y="845394"/>
            <a:ext cx="24903" cy="4205179"/>
          </a:xfrm>
          <a:prstGeom prst="straightConnector1">
            <a:avLst/>
          </a:prstGeom>
          <a:noFill/>
          <a:ln w="25400" cap="flat" cmpd="sng">
            <a:solidFill>
              <a:srgbClr val="A5A5A5"/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BDECAEA-6004-3175-7FB7-68D0878EB854}"/>
              </a:ext>
            </a:extLst>
          </p:cNvPr>
          <p:cNvCxnSpPr>
            <a:cxnSpLocks/>
          </p:cNvCxnSpPr>
          <p:nvPr/>
        </p:nvCxnSpPr>
        <p:spPr>
          <a:xfrm>
            <a:off x="3022222" y="2750737"/>
            <a:ext cx="388555" cy="76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930B37F-2876-CF8D-0472-60BD48B0F3D8}"/>
              </a:ext>
            </a:extLst>
          </p:cNvPr>
          <p:cNvSpPr txBox="1"/>
          <p:nvPr/>
        </p:nvSpPr>
        <p:spPr>
          <a:xfrm>
            <a:off x="2259134" y="3324258"/>
            <a:ext cx="101750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000" b="1">
                <a:solidFill>
                  <a:prstClr val="black"/>
                </a:solidFill>
                <a:latin typeface="Segoe UI regular"/>
              </a:rPr>
              <a:t>Delta Lake</a:t>
            </a:r>
            <a:endParaRPr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4B616D-4E0C-6379-999A-287E1286EBB4}"/>
              </a:ext>
            </a:extLst>
          </p:cNvPr>
          <p:cNvSpPr txBox="1"/>
          <p:nvPr/>
        </p:nvSpPr>
        <p:spPr>
          <a:xfrm>
            <a:off x="1885582" y="696050"/>
            <a:ext cx="1645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Times New Roman" panose="02020603050405020304" pitchFamily="18" charset="0"/>
              </a:rPr>
              <a:t>Storage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486840-62A9-CD07-A1D4-EF3A5A39B687}"/>
              </a:ext>
            </a:extLst>
          </p:cNvPr>
          <p:cNvCxnSpPr>
            <a:cxnSpLocks/>
          </p:cNvCxnSpPr>
          <p:nvPr/>
        </p:nvCxnSpPr>
        <p:spPr>
          <a:xfrm>
            <a:off x="1107067" y="1714878"/>
            <a:ext cx="341239" cy="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8" descr="Lesson Learned Azure Sql Database Png - Clip Art Library">
            <a:extLst>
              <a:ext uri="{FF2B5EF4-FFF2-40B4-BE49-F238E27FC236}">
                <a16:creationId xmlns:a16="http://schemas.microsoft.com/office/drawing/2014/main" id="{0CE8ABC7-9C10-7E7A-6966-B2D7C8167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6" y="2221164"/>
            <a:ext cx="551583" cy="5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52" descr="Icon&#10;&#10;Description automatically generated">
            <a:extLst>
              <a:ext uri="{FF2B5EF4-FFF2-40B4-BE49-F238E27FC236}">
                <a16:creationId xmlns:a16="http://schemas.microsoft.com/office/drawing/2014/main" id="{70F50EAA-8874-9DCC-DB53-BF9172639B0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39117" y="1836700"/>
            <a:ext cx="522363" cy="461888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137BCAD8-BF2E-FE8D-B0A0-85AA44CAD200}"/>
              </a:ext>
            </a:extLst>
          </p:cNvPr>
          <p:cNvSpPr/>
          <p:nvPr/>
        </p:nvSpPr>
        <p:spPr>
          <a:xfrm>
            <a:off x="5247071" y="2928768"/>
            <a:ext cx="1496197" cy="4862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pic>
        <p:nvPicPr>
          <p:cNvPr id="138" name="Picture 23" descr="Icon&#10;&#10;Description automatically generated">
            <a:extLst>
              <a:ext uri="{FF2B5EF4-FFF2-40B4-BE49-F238E27FC236}">
                <a16:creationId xmlns:a16="http://schemas.microsoft.com/office/drawing/2014/main" id="{D5D182C7-FD23-A576-AD1D-5B1464539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511" y="3067275"/>
            <a:ext cx="272670" cy="231267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6A0A8AE8-60B5-144B-D4F3-F3F4940CDAAE}"/>
              </a:ext>
            </a:extLst>
          </p:cNvPr>
          <p:cNvSpPr txBox="1"/>
          <p:nvPr/>
        </p:nvSpPr>
        <p:spPr>
          <a:xfrm>
            <a:off x="210181" y="3907745"/>
            <a:ext cx="82694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50" b="1" spc="-5">
                <a:solidFill>
                  <a:prstClr val="black"/>
                </a:solidFill>
                <a:latin typeface="Segoe UI regular"/>
                <a:cs typeface="Calibri"/>
              </a:rPr>
              <a:t>Scada data</a:t>
            </a:r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DEFEB33-91E4-1CAF-614F-8E0BE2C13AB2}"/>
              </a:ext>
            </a:extLst>
          </p:cNvPr>
          <p:cNvSpPr txBox="1"/>
          <p:nvPr/>
        </p:nvSpPr>
        <p:spPr>
          <a:xfrm>
            <a:off x="217240" y="2900540"/>
            <a:ext cx="82903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SQL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pic>
        <p:nvPicPr>
          <p:cNvPr id="2054" name="Picture 23" descr="Icon&#10;&#10;Description automatically generated">
            <a:extLst>
              <a:ext uri="{FF2B5EF4-FFF2-40B4-BE49-F238E27FC236}">
                <a16:creationId xmlns:a16="http://schemas.microsoft.com/office/drawing/2014/main" id="{142B4C04-31D3-1DE9-8B15-E18B72905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3587" y="3066843"/>
            <a:ext cx="272670" cy="231267"/>
          </a:xfrm>
          <a:prstGeom prst="rect">
            <a:avLst/>
          </a:prstGeom>
        </p:spPr>
      </p:pic>
      <p:cxnSp>
        <p:nvCxnSpPr>
          <p:cNvPr id="2056" name="Connector: Elbow 2055">
            <a:extLst>
              <a:ext uri="{FF2B5EF4-FFF2-40B4-BE49-F238E27FC236}">
                <a16:creationId xmlns:a16="http://schemas.microsoft.com/office/drawing/2014/main" id="{B74EEFC5-D7DC-8DF8-4316-A051117DED9E}"/>
              </a:ext>
            </a:extLst>
          </p:cNvPr>
          <p:cNvCxnSpPr>
            <a:cxnSpLocks/>
            <a:stCxn id="39" idx="2"/>
            <a:endCxn id="103" idx="2"/>
          </p:cNvCxnSpPr>
          <p:nvPr/>
        </p:nvCxnSpPr>
        <p:spPr>
          <a:xfrm rot="5400000" flipH="1">
            <a:off x="3395393" y="2942975"/>
            <a:ext cx="878094" cy="2133102"/>
          </a:xfrm>
          <a:prstGeom prst="bentConnector3">
            <a:avLst>
              <a:gd name="adj1" fmla="val -26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Google Shape;555;p74">
            <a:extLst>
              <a:ext uri="{FF2B5EF4-FFF2-40B4-BE49-F238E27FC236}">
                <a16:creationId xmlns:a16="http://schemas.microsoft.com/office/drawing/2014/main" id="{63195444-7B24-09F8-009B-A532C3806E6D}"/>
              </a:ext>
            </a:extLst>
          </p:cNvPr>
          <p:cNvSpPr/>
          <p:nvPr/>
        </p:nvSpPr>
        <p:spPr>
          <a:xfrm>
            <a:off x="6498295" y="2429396"/>
            <a:ext cx="1242759" cy="18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  <a:sym typeface="Quattrocento Sans"/>
              </a:rPr>
              <a:t>Model Deployment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regular"/>
              <a:ea typeface="Lato Light"/>
              <a:cs typeface="Calibri" panose="020F0502020204030204" pitchFamily="34" charset="0"/>
            </a:endParaRPr>
          </a:p>
        </p:txBody>
      </p:sp>
      <p:sp>
        <p:nvSpPr>
          <p:cNvPr id="2065" name="AutoShape 4" descr="Quickly Stand Up Kubernetes with Azure Kubernetes Service | BoxBoat">
            <a:extLst>
              <a:ext uri="{FF2B5EF4-FFF2-40B4-BE49-F238E27FC236}">
                <a16:creationId xmlns:a16="http://schemas.microsoft.com/office/drawing/2014/main" id="{C5BB9364-4A31-E4AF-4158-9334C211DA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444DD163-23EF-1AE3-152D-283CF7D9CFFE}"/>
              </a:ext>
            </a:extLst>
          </p:cNvPr>
          <p:cNvSpPr/>
          <p:nvPr/>
        </p:nvSpPr>
        <p:spPr>
          <a:xfrm>
            <a:off x="8946245" y="3270350"/>
            <a:ext cx="1011410" cy="114019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pic>
        <p:nvPicPr>
          <p:cNvPr id="2075" name="Picture 2074">
            <a:extLst>
              <a:ext uri="{FF2B5EF4-FFF2-40B4-BE49-F238E27FC236}">
                <a16:creationId xmlns:a16="http://schemas.microsoft.com/office/drawing/2014/main" id="{EC4D9589-979E-CC86-B5BE-FB6EB0EE9A9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242188" y="3317661"/>
            <a:ext cx="501676" cy="539778"/>
          </a:xfrm>
          <a:prstGeom prst="rect">
            <a:avLst/>
          </a:prstGeom>
        </p:spPr>
      </p:pic>
      <p:sp>
        <p:nvSpPr>
          <p:cNvPr id="2078" name="Google Shape;555;p74">
            <a:extLst>
              <a:ext uri="{FF2B5EF4-FFF2-40B4-BE49-F238E27FC236}">
                <a16:creationId xmlns:a16="http://schemas.microsoft.com/office/drawing/2014/main" id="{54482DB0-7438-4D1E-D679-B6B7A32D5C81}"/>
              </a:ext>
            </a:extLst>
          </p:cNvPr>
          <p:cNvSpPr/>
          <p:nvPr/>
        </p:nvSpPr>
        <p:spPr>
          <a:xfrm>
            <a:off x="8863693" y="3677752"/>
            <a:ext cx="1258095" cy="523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75" tIns="146050" rIns="182775" bIns="14605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r>
              <a:rPr kumimoji="0" lang="en-US" sz="115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regular"/>
                <a:ea typeface="Lato Light"/>
                <a:cs typeface="Calibri" panose="020F0502020204030204" pitchFamily="34" charset="0"/>
                <a:sym typeface="Quattrocento Sans"/>
              </a:rPr>
              <a:t>Azure SQL Database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50"/>
              <a:buFontTx/>
              <a:buNone/>
              <a:tabLst/>
              <a:defRPr/>
            </a:pPr>
            <a:endParaRPr kumimoji="0" lang="en-US" sz="115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regular"/>
              <a:ea typeface="Lato Light"/>
              <a:cs typeface="Calibri" panose="020F0502020204030204" pitchFamily="34" charset="0"/>
            </a:endParaRP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C90AD908-FAC0-EC36-2254-909EA347FCB5}"/>
              </a:ext>
            </a:extLst>
          </p:cNvPr>
          <p:cNvSpPr txBox="1"/>
          <p:nvPr/>
        </p:nvSpPr>
        <p:spPr>
          <a:xfrm>
            <a:off x="8190001" y="719589"/>
            <a:ext cx="2626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5" normalizeH="0" baseline="0" noProof="0">
                <a:ln>
                  <a:noFill/>
                </a:ln>
                <a:solidFill>
                  <a:srgbClr val="0070BF"/>
                </a:solidFill>
                <a:effectLst/>
                <a:uLnTx/>
                <a:uFillTx/>
                <a:latin typeface="Segoe UI regular"/>
                <a:ea typeface="+mn-ea"/>
                <a:cs typeface="Times New Roman" panose="02020603050405020304" pitchFamily="18" charset="0"/>
              </a:rPr>
              <a:t>Deployment &amp; Storage</a:t>
            </a:r>
          </a:p>
        </p:txBody>
      </p:sp>
      <p:pic>
        <p:nvPicPr>
          <p:cNvPr id="2095" name="Picture 2094">
            <a:extLst>
              <a:ext uri="{FF2B5EF4-FFF2-40B4-BE49-F238E27FC236}">
                <a16:creationId xmlns:a16="http://schemas.microsoft.com/office/drawing/2014/main" id="{9A3FF3D3-83A2-AB07-6E86-27691706ED8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79542" y="2477303"/>
            <a:ext cx="651684" cy="786330"/>
          </a:xfrm>
          <a:prstGeom prst="rect">
            <a:avLst/>
          </a:prstGeom>
        </p:spPr>
      </p:pic>
      <p:pic>
        <p:nvPicPr>
          <p:cNvPr id="2104" name="Picture 2103">
            <a:extLst>
              <a:ext uri="{FF2B5EF4-FFF2-40B4-BE49-F238E27FC236}">
                <a16:creationId xmlns:a16="http://schemas.microsoft.com/office/drawing/2014/main" id="{7EF80AEA-A40C-5F0F-30E9-F8769873A8A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61259" y="1291772"/>
            <a:ext cx="622332" cy="374669"/>
          </a:xfrm>
          <a:prstGeom prst="rect">
            <a:avLst/>
          </a:prstGeom>
        </p:spPr>
      </p:pic>
      <p:sp>
        <p:nvSpPr>
          <p:cNvPr id="2105" name="TextBox 2104">
            <a:extLst>
              <a:ext uri="{FF2B5EF4-FFF2-40B4-BE49-F238E27FC236}">
                <a16:creationId xmlns:a16="http://schemas.microsoft.com/office/drawing/2014/main" id="{58F02A67-E7F6-9B2E-3301-661760801CE2}"/>
              </a:ext>
            </a:extLst>
          </p:cNvPr>
          <p:cNvSpPr txBox="1"/>
          <p:nvPr/>
        </p:nvSpPr>
        <p:spPr>
          <a:xfrm>
            <a:off x="122379" y="1683085"/>
            <a:ext cx="91590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Sensor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13E055-E5FC-E08D-E846-F436D5D36878}"/>
              </a:ext>
            </a:extLst>
          </p:cNvPr>
          <p:cNvSpPr/>
          <p:nvPr/>
        </p:nvSpPr>
        <p:spPr>
          <a:xfrm>
            <a:off x="-10297" y="184552"/>
            <a:ext cx="136847" cy="6097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icrosoft Expands Data Offerings for Government with General Availability  of Azure IoT Hub on Azure Government - Azure Government">
            <a:extLst>
              <a:ext uri="{FF2B5EF4-FFF2-40B4-BE49-F238E27FC236}">
                <a16:creationId xmlns:a16="http://schemas.microsoft.com/office/drawing/2014/main" id="{57E99DA3-E718-C001-CA8D-AB36B720D8A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97948" y="1570794"/>
            <a:ext cx="647702" cy="3183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E17F2A-5F50-D6B7-2FD1-30A21C868A38}"/>
              </a:ext>
            </a:extLst>
          </p:cNvPr>
          <p:cNvSpPr txBox="1"/>
          <p:nvPr/>
        </p:nvSpPr>
        <p:spPr>
          <a:xfrm>
            <a:off x="1224282" y="1992615"/>
            <a:ext cx="1217523" cy="2539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IN" sz="100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Azure</a:t>
            </a:r>
            <a:r>
              <a:rPr lang="en-IN" sz="1000" b="1" spc="-5">
                <a:solidFill>
                  <a:prstClr val="black"/>
                </a:solidFill>
                <a:latin typeface="Segoe UI regular"/>
                <a:cs typeface="Calibri"/>
              </a:rPr>
              <a:t>  IoT Hub</a:t>
            </a:r>
            <a:endParaRPr lang="en-IN" sz="1000" b="1" i="0" u="none" strike="noStrike" kern="1200" cap="none" spc="-5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cs typeface="Calibri"/>
            </a:endParaRPr>
          </a:p>
        </p:txBody>
      </p:sp>
      <p:pic>
        <p:nvPicPr>
          <p:cNvPr id="29" name="Picture 28" descr="Scada png images | PNGEgg">
            <a:extLst>
              <a:ext uri="{FF2B5EF4-FFF2-40B4-BE49-F238E27FC236}">
                <a16:creationId xmlns:a16="http://schemas.microsoft.com/office/drawing/2014/main" id="{BD4CF9BE-FFB9-8102-200B-261171B2E58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4081" y="3293768"/>
            <a:ext cx="671290" cy="55763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80E9C10-F6FE-3C90-EEAA-2AE4FC4BFF4C}"/>
              </a:ext>
            </a:extLst>
          </p:cNvPr>
          <p:cNvSpPr/>
          <p:nvPr/>
        </p:nvSpPr>
        <p:spPr>
          <a:xfrm>
            <a:off x="126814" y="4474397"/>
            <a:ext cx="924139" cy="123424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ECAC44-66EC-38F7-741A-93321E63E67B}"/>
              </a:ext>
            </a:extLst>
          </p:cNvPr>
          <p:cNvSpPr/>
          <p:nvPr/>
        </p:nvSpPr>
        <p:spPr>
          <a:xfrm>
            <a:off x="11126352" y="2417379"/>
            <a:ext cx="809785" cy="13356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97F57DC-7B44-B8AC-809D-FE817929E1E2}"/>
              </a:ext>
            </a:extLst>
          </p:cNvPr>
          <p:cNvCxnSpPr>
            <a:cxnSpLocks/>
          </p:cNvCxnSpPr>
          <p:nvPr/>
        </p:nvCxnSpPr>
        <p:spPr>
          <a:xfrm flipV="1">
            <a:off x="8055898" y="3000415"/>
            <a:ext cx="480676" cy="1651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46445F6-486A-F806-6E08-0B81983C6E92}"/>
              </a:ext>
            </a:extLst>
          </p:cNvPr>
          <p:cNvCxnSpPr>
            <a:cxnSpLocks/>
          </p:cNvCxnSpPr>
          <p:nvPr/>
        </p:nvCxnSpPr>
        <p:spPr>
          <a:xfrm flipV="1">
            <a:off x="10179799" y="2895449"/>
            <a:ext cx="640451" cy="2880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5DD3C6-E265-000F-2EB9-BC85771A17B8}"/>
              </a:ext>
            </a:extLst>
          </p:cNvPr>
          <p:cNvSpPr/>
          <p:nvPr/>
        </p:nvSpPr>
        <p:spPr>
          <a:xfrm>
            <a:off x="1634935" y="5186205"/>
            <a:ext cx="5076639" cy="64353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pic>
        <p:nvPicPr>
          <p:cNvPr id="113" name="Picture 6" descr="Icon&#10;&#10;Description automatically generated">
            <a:extLst>
              <a:ext uri="{FF2B5EF4-FFF2-40B4-BE49-F238E27FC236}">
                <a16:creationId xmlns:a16="http://schemas.microsoft.com/office/drawing/2014/main" id="{CE344D87-B3A4-F181-A7EE-10CF7A464BB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131798" y="5302702"/>
            <a:ext cx="326049" cy="284844"/>
          </a:xfrm>
          <a:prstGeom prst="rect">
            <a:avLst/>
          </a:prstGeom>
        </p:spPr>
      </p:pic>
      <p:pic>
        <p:nvPicPr>
          <p:cNvPr id="128" name="Picture 127" descr="Icon&#10;&#10;Description automatically generated">
            <a:extLst>
              <a:ext uri="{FF2B5EF4-FFF2-40B4-BE49-F238E27FC236}">
                <a16:creationId xmlns:a16="http://schemas.microsoft.com/office/drawing/2014/main" id="{FBC39F56-7076-FE0C-B823-A048DA6EB86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200657" y="5261511"/>
            <a:ext cx="326049" cy="284844"/>
          </a:xfrm>
          <a:prstGeom prst="rect">
            <a:avLst/>
          </a:prstGeom>
        </p:spPr>
      </p:pic>
      <p:pic>
        <p:nvPicPr>
          <p:cNvPr id="134" name="Picture 6" descr="Icon&#10;&#10;Description automatically generated">
            <a:extLst>
              <a:ext uri="{FF2B5EF4-FFF2-40B4-BE49-F238E27FC236}">
                <a16:creationId xmlns:a16="http://schemas.microsoft.com/office/drawing/2014/main" id="{096EAE2F-267A-C12B-0256-42FE1B25CEC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358390" y="5261513"/>
            <a:ext cx="326049" cy="284844"/>
          </a:xfrm>
          <a:prstGeom prst="rect">
            <a:avLst/>
          </a:prstGeom>
        </p:spPr>
      </p:pic>
      <p:pic>
        <p:nvPicPr>
          <p:cNvPr id="136" name="Picture 6" descr="Icon&#10;&#10;Description automatically generated">
            <a:extLst>
              <a:ext uri="{FF2B5EF4-FFF2-40B4-BE49-F238E27FC236}">
                <a16:creationId xmlns:a16="http://schemas.microsoft.com/office/drawing/2014/main" id="{293792EE-551B-6050-F119-F12BA6C600E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617671" y="5282107"/>
            <a:ext cx="326049" cy="284844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387AD75-C285-68D4-EC0B-28ED0B9542EF}"/>
              </a:ext>
            </a:extLst>
          </p:cNvPr>
          <p:cNvCxnSpPr>
            <a:cxnSpLocks/>
          </p:cNvCxnSpPr>
          <p:nvPr/>
        </p:nvCxnSpPr>
        <p:spPr>
          <a:xfrm>
            <a:off x="2662240" y="5393084"/>
            <a:ext cx="388555" cy="7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132526E-8776-C0DF-54D7-C0DC0D22CCC1}"/>
              </a:ext>
            </a:extLst>
          </p:cNvPr>
          <p:cNvCxnSpPr>
            <a:cxnSpLocks/>
          </p:cNvCxnSpPr>
          <p:nvPr/>
        </p:nvCxnSpPr>
        <p:spPr>
          <a:xfrm>
            <a:off x="3745229" y="5424488"/>
            <a:ext cx="494062" cy="7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C0DA11E-ECCA-2303-84FB-506CE901BD96}"/>
              </a:ext>
            </a:extLst>
          </p:cNvPr>
          <p:cNvCxnSpPr>
            <a:cxnSpLocks/>
          </p:cNvCxnSpPr>
          <p:nvPr/>
        </p:nvCxnSpPr>
        <p:spPr>
          <a:xfrm>
            <a:off x="4976470" y="5459648"/>
            <a:ext cx="388555" cy="75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D85CE3B6-EB33-1084-9DEE-05FD9C39B273}"/>
              </a:ext>
            </a:extLst>
          </p:cNvPr>
          <p:cNvSpPr txBox="1"/>
          <p:nvPr/>
        </p:nvSpPr>
        <p:spPr>
          <a:xfrm>
            <a:off x="1771172" y="5574960"/>
            <a:ext cx="1154874" cy="2505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 Data Engineers</a:t>
            </a:r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0788550-C986-7A0E-EF66-3A77F9E72040}"/>
              </a:ext>
            </a:extLst>
          </p:cNvPr>
          <p:cNvSpPr txBox="1"/>
          <p:nvPr/>
        </p:nvSpPr>
        <p:spPr>
          <a:xfrm>
            <a:off x="2764782" y="5576230"/>
            <a:ext cx="1190044" cy="2505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 Data Scientists</a:t>
            </a:r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1C35350-A318-B217-0CE2-537735033603}"/>
              </a:ext>
            </a:extLst>
          </p:cNvPr>
          <p:cNvSpPr txBox="1"/>
          <p:nvPr/>
        </p:nvSpPr>
        <p:spPr>
          <a:xfrm>
            <a:off x="3999187" y="5568472"/>
            <a:ext cx="1148317" cy="2505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 ML Engineers</a:t>
            </a:r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2D6E312-D341-899D-1DB9-90BB7CEF85A3}"/>
              </a:ext>
            </a:extLst>
          </p:cNvPr>
          <p:cNvSpPr txBox="1"/>
          <p:nvPr/>
        </p:nvSpPr>
        <p:spPr>
          <a:xfrm>
            <a:off x="5249953" y="5572282"/>
            <a:ext cx="1190044" cy="2505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 Data Analysts</a:t>
            </a:r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7CBA99A-A985-33EC-65A4-6E995779136E}"/>
              </a:ext>
            </a:extLst>
          </p:cNvPr>
          <p:cNvSpPr/>
          <p:nvPr/>
        </p:nvSpPr>
        <p:spPr>
          <a:xfrm>
            <a:off x="8444577" y="5871487"/>
            <a:ext cx="340920" cy="20541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57" name="object 17">
            <a:extLst>
              <a:ext uri="{FF2B5EF4-FFF2-40B4-BE49-F238E27FC236}">
                <a16:creationId xmlns:a16="http://schemas.microsoft.com/office/drawing/2014/main" id="{CDDFFE7C-F3B7-7635-8AC2-99AAEDBADC32}"/>
              </a:ext>
            </a:extLst>
          </p:cNvPr>
          <p:cNvSpPr/>
          <p:nvPr/>
        </p:nvSpPr>
        <p:spPr>
          <a:xfrm>
            <a:off x="8411216" y="6122804"/>
            <a:ext cx="409232" cy="346720"/>
          </a:xfrm>
          <a:custGeom>
            <a:avLst/>
            <a:gdLst/>
            <a:ahLst/>
            <a:cxnLst/>
            <a:rect l="l" t="t" r="r" b="b"/>
            <a:pathLst>
              <a:path w="1504314" h="1710055">
                <a:moveTo>
                  <a:pt x="1504187" y="1709928"/>
                </a:moveTo>
                <a:lnTo>
                  <a:pt x="0" y="1709928"/>
                </a:lnTo>
                <a:lnTo>
                  <a:pt x="0" y="0"/>
                </a:lnTo>
                <a:lnTo>
                  <a:pt x="1504187" y="0"/>
                </a:lnTo>
                <a:lnTo>
                  <a:pt x="1504187" y="1709928"/>
                </a:ln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6793B9A-F151-C3A9-E46E-3413325062E3}"/>
              </a:ext>
            </a:extLst>
          </p:cNvPr>
          <p:cNvSpPr/>
          <p:nvPr/>
        </p:nvSpPr>
        <p:spPr>
          <a:xfrm>
            <a:off x="8488217" y="6222821"/>
            <a:ext cx="260995" cy="166677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60" name="object 17">
            <a:extLst>
              <a:ext uri="{FF2B5EF4-FFF2-40B4-BE49-F238E27FC236}">
                <a16:creationId xmlns:a16="http://schemas.microsoft.com/office/drawing/2014/main" id="{924D0E2A-7475-FB07-B802-8FD58E0BE243}"/>
              </a:ext>
            </a:extLst>
          </p:cNvPr>
          <p:cNvSpPr/>
          <p:nvPr/>
        </p:nvSpPr>
        <p:spPr>
          <a:xfrm>
            <a:off x="8411216" y="6514102"/>
            <a:ext cx="409232" cy="264342"/>
          </a:xfrm>
          <a:custGeom>
            <a:avLst/>
            <a:gdLst/>
            <a:ahLst/>
            <a:cxnLst/>
            <a:rect l="l" t="t" r="r" b="b"/>
            <a:pathLst>
              <a:path w="1504314" h="1710055">
                <a:moveTo>
                  <a:pt x="1504187" y="1709928"/>
                </a:moveTo>
                <a:lnTo>
                  <a:pt x="0" y="1709928"/>
                </a:lnTo>
                <a:lnTo>
                  <a:pt x="0" y="0"/>
                </a:lnTo>
                <a:lnTo>
                  <a:pt x="1504187" y="0"/>
                </a:lnTo>
                <a:lnTo>
                  <a:pt x="1504187" y="1709928"/>
                </a:lnTo>
                <a:close/>
              </a:path>
            </a:pathLst>
          </a:custGeom>
          <a:solidFill>
            <a:srgbClr val="F2F2F2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B12373D-4E73-EA7E-9A6B-1D6A5147BB64}"/>
              </a:ext>
            </a:extLst>
          </p:cNvPr>
          <p:cNvSpPr txBox="1"/>
          <p:nvPr/>
        </p:nvSpPr>
        <p:spPr>
          <a:xfrm>
            <a:off x="8867727" y="5856187"/>
            <a:ext cx="1585230" cy="2539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IN" sz="1050" b="1" spc="-5">
                <a:solidFill>
                  <a:prstClr val="black"/>
                </a:solidFill>
                <a:latin typeface="Segoe UI regular"/>
                <a:cs typeface="Calibri"/>
              </a:rPr>
              <a:t>Resource in MVP</a:t>
            </a:r>
            <a:endParaRPr lang="en-US">
              <a:solidFill>
                <a:prstClr val="black"/>
              </a:solidFill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B5F9366-5FEC-8F9F-C0D5-BDE4DD1BB105}"/>
              </a:ext>
            </a:extLst>
          </p:cNvPr>
          <p:cNvSpPr txBox="1"/>
          <p:nvPr/>
        </p:nvSpPr>
        <p:spPr>
          <a:xfrm>
            <a:off x="8867726" y="6165106"/>
            <a:ext cx="2511986" cy="2539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IN" sz="1050" b="1" spc="-5">
                <a:solidFill>
                  <a:prstClr val="black"/>
                </a:solidFill>
                <a:latin typeface="Segoe UI regular"/>
                <a:cs typeface="Calibri"/>
              </a:rPr>
              <a:t>Resource in Production and in MVP</a:t>
            </a:r>
            <a:endParaRPr lang="en-US">
              <a:solidFill>
                <a:prstClr val="black"/>
              </a:solidFill>
              <a:ea typeface="+mn-ea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9A3E2FA-5BE0-8044-72CC-4055878268B3}"/>
              </a:ext>
            </a:extLst>
          </p:cNvPr>
          <p:cNvSpPr txBox="1"/>
          <p:nvPr/>
        </p:nvSpPr>
        <p:spPr>
          <a:xfrm>
            <a:off x="8867726" y="6504916"/>
            <a:ext cx="2007419" cy="2539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IN" sz="1050" b="1" spc="-5">
                <a:solidFill>
                  <a:prstClr val="black"/>
                </a:solidFill>
                <a:latin typeface="Segoe UI regular"/>
                <a:cs typeface="Calibri"/>
              </a:rPr>
              <a:t>Resource in Production only</a:t>
            </a:r>
            <a:endParaRPr lang="en-US">
              <a:solidFill>
                <a:prstClr val="black"/>
              </a:solidFill>
              <a:ea typeface="+mn-ea"/>
            </a:endParaRPr>
          </a:p>
        </p:txBody>
      </p:sp>
      <p:sp>
        <p:nvSpPr>
          <p:cNvPr id="166" name="object 80">
            <a:extLst>
              <a:ext uri="{FF2B5EF4-FFF2-40B4-BE49-F238E27FC236}">
                <a16:creationId xmlns:a16="http://schemas.microsoft.com/office/drawing/2014/main" id="{251DDF49-8638-9DEC-EB7A-92D1979B21C7}"/>
              </a:ext>
            </a:extLst>
          </p:cNvPr>
          <p:cNvSpPr txBox="1"/>
          <p:nvPr/>
        </p:nvSpPr>
        <p:spPr>
          <a:xfrm>
            <a:off x="8216740" y="5598964"/>
            <a:ext cx="3917065" cy="18979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>
              <a:spcBef>
                <a:spcPts val="100"/>
              </a:spcBef>
              <a:defRPr/>
            </a:pPr>
            <a:r>
              <a:rPr lang="en-IN" sz="1150" b="1" i="1" spc="10">
                <a:solidFill>
                  <a:prstClr val="black"/>
                </a:solidFill>
                <a:latin typeface="Calibri"/>
                <a:cs typeface="Calibri"/>
              </a:rPr>
              <a:t>*Indicators – Recourse Utilisation </a:t>
            </a:r>
            <a:endParaRPr lang="en-IN" sz="1150" b="1" i="1" u="none" strike="noStrike" kern="1200" cap="none" spc="1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6CA102-18E5-7CD9-59F6-3C3267960C0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211835" y="2307692"/>
            <a:ext cx="442421" cy="402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1DF72-3C43-D65C-E255-BB1C9280CD12}"/>
              </a:ext>
            </a:extLst>
          </p:cNvPr>
          <p:cNvSpPr txBox="1"/>
          <p:nvPr/>
        </p:nvSpPr>
        <p:spPr>
          <a:xfrm>
            <a:off x="8947827" y="2767181"/>
            <a:ext cx="104237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50" b="1" i="0" u="none" strike="noStrike" kern="1200" cap="none" spc="-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regular"/>
                <a:ea typeface="+mn-ea"/>
                <a:cs typeface="Calibri"/>
              </a:rPr>
              <a:t>Azure  Data Explorer</a:t>
            </a:r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01B81-249A-3CB2-5675-DF5969F6B350}"/>
              </a:ext>
            </a:extLst>
          </p:cNvPr>
          <p:cNvCxnSpPr/>
          <p:nvPr/>
        </p:nvCxnSpPr>
        <p:spPr>
          <a:xfrm>
            <a:off x="9495692" y="1377462"/>
            <a:ext cx="1" cy="91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D0E9A1-A510-FE34-AF27-F252F15A256B}"/>
              </a:ext>
            </a:extLst>
          </p:cNvPr>
          <p:cNvCxnSpPr/>
          <p:nvPr/>
        </p:nvCxnSpPr>
        <p:spPr>
          <a:xfrm flipV="1">
            <a:off x="3988044" y="1356214"/>
            <a:ext cx="5498122" cy="234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4C8B53-4CCF-9072-6E0A-2EED7690C321}"/>
              </a:ext>
            </a:extLst>
          </p:cNvPr>
          <p:cNvCxnSpPr/>
          <p:nvPr/>
        </p:nvCxnSpPr>
        <p:spPr>
          <a:xfrm>
            <a:off x="4001967" y="1393582"/>
            <a:ext cx="1" cy="3868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Home | Delta Lake">
            <a:extLst>
              <a:ext uri="{FF2B5EF4-FFF2-40B4-BE49-F238E27FC236}">
                <a16:creationId xmlns:a16="http://schemas.microsoft.com/office/drawing/2014/main" id="{39B81D6B-C630-14CE-22F7-9AF81149BAB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360734" y="2739901"/>
            <a:ext cx="694593" cy="592749"/>
          </a:xfrm>
          <a:prstGeom prst="rect">
            <a:avLst/>
          </a:prstGeom>
        </p:spPr>
      </p:pic>
      <p:pic>
        <p:nvPicPr>
          <p:cNvPr id="15" name="Picture 14" descr="Azure Blob Storage vs Azure Data Lake Storage Gen 2: Explained Like You're  5 | by Pratik Mukesh Bharuka | Medium">
            <a:extLst>
              <a:ext uri="{FF2B5EF4-FFF2-40B4-BE49-F238E27FC236}">
                <a16:creationId xmlns:a16="http://schemas.microsoft.com/office/drawing/2014/main" id="{B98726C0-20F3-C751-96E9-520E6A78E95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157045" y="1853126"/>
            <a:ext cx="1125416" cy="6195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96620C-CCA7-8F13-2120-C500F23FCFDF}"/>
              </a:ext>
            </a:extLst>
          </p:cNvPr>
          <p:cNvSpPr txBox="1"/>
          <p:nvPr/>
        </p:nvSpPr>
        <p:spPr>
          <a:xfrm>
            <a:off x="2458425" y="2491919"/>
            <a:ext cx="101750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1000" b="1">
                <a:solidFill>
                  <a:prstClr val="black"/>
                </a:solidFill>
                <a:latin typeface="Segoe UI regular"/>
              </a:rPr>
              <a:t>ADLS</a:t>
            </a:r>
            <a:endParaRPr 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regular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138CF8-2117-D2D9-D712-81F873E9C85E}"/>
              </a:ext>
            </a:extLst>
          </p:cNvPr>
          <p:cNvCxnSpPr/>
          <p:nvPr/>
        </p:nvCxnSpPr>
        <p:spPr>
          <a:xfrm>
            <a:off x="2708030" y="1236784"/>
            <a:ext cx="8827476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768286-7F17-EF48-CFCF-001265A21384}"/>
              </a:ext>
            </a:extLst>
          </p:cNvPr>
          <p:cNvCxnSpPr>
            <a:cxnSpLocks/>
          </p:cNvCxnSpPr>
          <p:nvPr/>
        </p:nvCxnSpPr>
        <p:spPr>
          <a:xfrm>
            <a:off x="11535506" y="1225061"/>
            <a:ext cx="1" cy="91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152312-C575-AA95-0160-04F87C3B3271}"/>
              </a:ext>
            </a:extLst>
          </p:cNvPr>
          <p:cNvCxnSpPr>
            <a:cxnSpLocks/>
          </p:cNvCxnSpPr>
          <p:nvPr/>
        </p:nvCxnSpPr>
        <p:spPr>
          <a:xfrm>
            <a:off x="2724150" y="1241182"/>
            <a:ext cx="1" cy="4454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53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249</cp:revision>
  <dcterms:created xsi:type="dcterms:W3CDTF">2023-12-11T10:31:27Z</dcterms:created>
  <dcterms:modified xsi:type="dcterms:W3CDTF">2023-12-11T12:18:05Z</dcterms:modified>
</cp:coreProperties>
</file>