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71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0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88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1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93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3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9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0528-8D53-45B2-966A-D7D87A4A5CD0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B3EF08-066F-4A67-85FB-60F966EB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 for </a:t>
            </a:r>
            <a:br>
              <a:rPr lang="en-US" dirty="0" smtClean="0"/>
            </a:br>
            <a:r>
              <a:rPr lang="en-US" dirty="0" smtClean="0"/>
              <a:t>HR Syste</a:t>
            </a:r>
            <a:r>
              <a:rPr lang="en-US" dirty="0"/>
              <a:t>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89915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Vikrant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hitale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Hitesh 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haudhari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Manasi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 smtClean="0">
                <a:solidFill>
                  <a:schemeClr val="tx1"/>
                </a:solidFill>
              </a:rPr>
              <a:t>ivekar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Sagar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have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Sunny </a:t>
            </a:r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anavalikar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 :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Our Solution</a:t>
            </a:r>
          </a:p>
          <a:p>
            <a:r>
              <a:rPr lang="en-US" dirty="0" smtClean="0"/>
              <a:t>ER diagram </a:t>
            </a:r>
          </a:p>
          <a:p>
            <a:r>
              <a:rPr lang="en-US" dirty="0" smtClean="0"/>
              <a:t>Triggers and Procedures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8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Resources System </a:t>
            </a:r>
            <a:endParaRPr lang="en-US" dirty="0" smtClean="0"/>
          </a:p>
          <a:p>
            <a:pPr lvl="1"/>
            <a:endParaRPr lang="en-US" dirty="0"/>
          </a:p>
          <a:p>
            <a:pPr lvl="1" algn="just"/>
            <a:r>
              <a:rPr lang="en-US" dirty="0" smtClean="0"/>
              <a:t>Track </a:t>
            </a:r>
            <a:r>
              <a:rPr lang="en-US" dirty="0"/>
              <a:t>people both internal (employees, contractors, consultants </a:t>
            </a:r>
            <a:r>
              <a:rPr lang="en-US" dirty="0" err="1"/>
              <a:t>etc</a:t>
            </a:r>
            <a:r>
              <a:rPr lang="en-US" dirty="0"/>
              <a:t>) and external (candidates </a:t>
            </a:r>
            <a:r>
              <a:rPr lang="en-US" dirty="0" err="1"/>
              <a:t>etc</a:t>
            </a:r>
            <a:r>
              <a:rPr lang="en-US" dirty="0"/>
              <a:t>) along with their relationships to the company and to each other. Information such as name, address educational background, work experience, benefits, pay, bonus </a:t>
            </a:r>
            <a:r>
              <a:rPr lang="en-US" dirty="0" err="1"/>
              <a:t>etc</a:t>
            </a:r>
            <a:r>
              <a:rPr lang="en-US" dirty="0"/>
              <a:t> need to be considered. Tracking of vacation days, equipment should be considered, along with, what should be done upon separation. Think HR in any larger company.</a:t>
            </a:r>
          </a:p>
        </p:txBody>
      </p:sp>
    </p:spTree>
    <p:extLst>
      <p:ext uri="{BB962C8B-B14F-4D97-AF65-F5344CB8AC3E}">
        <p14:creationId xmlns:p14="http://schemas.microsoft.com/office/powerpoint/2010/main" val="27772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</a:t>
            </a:r>
            <a:r>
              <a:rPr lang="en-US" b="1" dirty="0" smtClean="0"/>
              <a:t>ur </a:t>
            </a:r>
            <a:r>
              <a:rPr lang="en-US" b="1" dirty="0"/>
              <a:t>S</a:t>
            </a:r>
            <a:r>
              <a:rPr lang="en-US" b="1" dirty="0" smtClean="0"/>
              <a:t>olution</a:t>
            </a:r>
            <a:r>
              <a:rPr lang="en-US" b="1" dirty="0" smtClean="0"/>
              <a:t>	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8345"/>
            <a:ext cx="8596668" cy="4483018"/>
          </a:xfrm>
        </p:spPr>
        <p:txBody>
          <a:bodyPr>
            <a:normAutofit/>
          </a:bodyPr>
          <a:lstStyle/>
          <a:p>
            <a:r>
              <a:rPr lang="en-US" dirty="0" smtClean="0"/>
              <a:t>Functionalities :</a:t>
            </a:r>
          </a:p>
          <a:p>
            <a:pPr lvl="1"/>
            <a:r>
              <a:rPr lang="en-US" dirty="0" smtClean="0"/>
              <a:t>Employee information</a:t>
            </a:r>
          </a:p>
          <a:p>
            <a:pPr lvl="1"/>
            <a:r>
              <a:rPr lang="en-US" dirty="0" smtClean="0"/>
              <a:t>Company information </a:t>
            </a:r>
          </a:p>
          <a:p>
            <a:pPr lvl="1"/>
            <a:r>
              <a:rPr lang="en-US" dirty="0" smtClean="0"/>
              <a:t>Salary, bonus and reimbursements </a:t>
            </a:r>
          </a:p>
          <a:p>
            <a:pPr lvl="1"/>
            <a:r>
              <a:rPr lang="en-US" dirty="0" smtClean="0"/>
              <a:t>Assets and equipment management  </a:t>
            </a:r>
          </a:p>
          <a:p>
            <a:pPr lvl="1"/>
            <a:r>
              <a:rPr lang="en-US" dirty="0" smtClean="0"/>
              <a:t>Leave management </a:t>
            </a:r>
          </a:p>
          <a:p>
            <a:pPr lvl="1"/>
            <a:r>
              <a:rPr lang="en-US" dirty="0" smtClean="0"/>
              <a:t>External employees </a:t>
            </a:r>
          </a:p>
          <a:p>
            <a:pPr lvl="1"/>
            <a:r>
              <a:rPr lang="en-US" dirty="0" smtClean="0"/>
              <a:t>External Company collaborations </a:t>
            </a:r>
          </a:p>
          <a:p>
            <a:pPr lvl="1"/>
            <a:r>
              <a:rPr lang="en-US" dirty="0" smtClean="0"/>
              <a:t>Job opening and prospective candidates </a:t>
            </a:r>
          </a:p>
          <a:p>
            <a:pPr lvl="1"/>
            <a:r>
              <a:rPr lang="en-US" dirty="0" smtClean="0"/>
              <a:t>Ticket management system</a:t>
            </a:r>
          </a:p>
          <a:p>
            <a:pPr lvl="1"/>
            <a:r>
              <a:rPr lang="en-US" dirty="0" smtClean="0"/>
              <a:t>Archival records/History management </a:t>
            </a:r>
          </a:p>
        </p:txBody>
      </p:sp>
    </p:spTree>
    <p:extLst>
      <p:ext uri="{BB962C8B-B14F-4D97-AF65-F5344CB8AC3E}">
        <p14:creationId xmlns:p14="http://schemas.microsoft.com/office/powerpoint/2010/main" val="307076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992710"/>
          </a:xfrm>
        </p:spPr>
        <p:txBody>
          <a:bodyPr/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ER </a:t>
            </a:r>
            <a:r>
              <a:rPr lang="en-US" b="1" dirty="0" smtClean="0"/>
              <a:t>Diagram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79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Triggers and </a:t>
            </a:r>
            <a:r>
              <a:rPr lang="en-US" b="1" dirty="0" smtClean="0"/>
              <a:t>Stored procedures 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5465"/>
            <a:ext cx="8596668" cy="44958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Triggers	</a:t>
            </a:r>
          </a:p>
          <a:p>
            <a:pPr lvl="1"/>
            <a:r>
              <a:rPr lang="en-US" dirty="0" smtClean="0"/>
              <a:t>Work Experience </a:t>
            </a:r>
          </a:p>
          <a:p>
            <a:pPr lvl="2"/>
            <a:r>
              <a:rPr lang="en-US" dirty="0" smtClean="0"/>
              <a:t>At the end of the year</a:t>
            </a:r>
          </a:p>
          <a:p>
            <a:pPr lvl="1"/>
            <a:r>
              <a:rPr lang="en-US" dirty="0" smtClean="0"/>
              <a:t>Working Hours</a:t>
            </a:r>
          </a:p>
          <a:p>
            <a:pPr lvl="2"/>
            <a:r>
              <a:rPr lang="en-US" dirty="0" smtClean="0"/>
              <a:t>Daily triggers for mark in/mark out time</a:t>
            </a:r>
          </a:p>
          <a:p>
            <a:pPr lvl="1"/>
            <a:r>
              <a:rPr lang="en-US" dirty="0" smtClean="0"/>
              <a:t>Salary Increment </a:t>
            </a:r>
          </a:p>
          <a:p>
            <a:pPr lvl="2"/>
            <a:r>
              <a:rPr lang="en-US" dirty="0" smtClean="0"/>
              <a:t>At the end of the year</a:t>
            </a:r>
          </a:p>
          <a:p>
            <a:pPr lvl="1"/>
            <a:r>
              <a:rPr lang="en-US" dirty="0" smtClean="0"/>
              <a:t>Asset Insurance </a:t>
            </a:r>
          </a:p>
          <a:p>
            <a:pPr lvl="2"/>
            <a:r>
              <a:rPr lang="en-US" dirty="0" smtClean="0"/>
              <a:t>Alerts upon insurance expiry</a:t>
            </a:r>
          </a:p>
          <a:p>
            <a:pPr lvl="1"/>
            <a:r>
              <a:rPr lang="en-US" dirty="0" smtClean="0"/>
              <a:t>Ticket turn around time</a:t>
            </a:r>
          </a:p>
          <a:p>
            <a:pPr lvl="2"/>
            <a:r>
              <a:rPr lang="en-US" dirty="0" smtClean="0"/>
              <a:t>Alerts for unresolved tickets</a:t>
            </a:r>
          </a:p>
          <a:p>
            <a:r>
              <a:rPr lang="en-US" dirty="0" smtClean="0"/>
              <a:t>Stored Procedures </a:t>
            </a:r>
          </a:p>
          <a:p>
            <a:pPr lvl="1"/>
            <a:r>
              <a:rPr lang="en-US" dirty="0" smtClean="0"/>
              <a:t>For retrieval of archival data of the employee </a:t>
            </a:r>
          </a:p>
        </p:txBody>
      </p:sp>
    </p:spTree>
    <p:extLst>
      <p:ext uri="{BB962C8B-B14F-4D97-AF65-F5344CB8AC3E}">
        <p14:creationId xmlns:p14="http://schemas.microsoft.com/office/powerpoint/2010/main" val="231465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68816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</a:t>
            </a:r>
            <a:br>
              <a:rPr lang="en-US" dirty="0" smtClean="0"/>
            </a:br>
            <a:r>
              <a:rPr lang="en-US" dirty="0" smtClean="0"/>
              <a:t>for your attention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questions 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3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154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Database design for  HR System</vt:lpstr>
      <vt:lpstr>Agenda :  </vt:lpstr>
      <vt:lpstr>Problem statement :</vt:lpstr>
      <vt:lpstr>Our Solution :</vt:lpstr>
      <vt:lpstr>    ER Diagram </vt:lpstr>
      <vt:lpstr>Triggers and Stored procedures :</vt:lpstr>
      <vt:lpstr>Thank you  for your attention    Any questions ?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for  HR System</dc:title>
  <dc:creator>Vikrant Chitale</dc:creator>
  <cp:lastModifiedBy>Vikrant Chitale</cp:lastModifiedBy>
  <cp:revision>11</cp:revision>
  <dcterms:created xsi:type="dcterms:W3CDTF">2019-01-17T08:41:50Z</dcterms:created>
  <dcterms:modified xsi:type="dcterms:W3CDTF">2019-01-18T08:17:39Z</dcterms:modified>
</cp:coreProperties>
</file>