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0"/>
  </p:notesMasterIdLst>
  <p:sldIdLst>
    <p:sldId id="256" r:id="rId2"/>
    <p:sldId id="259" r:id="rId3"/>
    <p:sldId id="257" r:id="rId4"/>
    <p:sldId id="260" r:id="rId5"/>
    <p:sldId id="261" r:id="rId6"/>
    <p:sldId id="271" r:id="rId7"/>
    <p:sldId id="262" r:id="rId8"/>
    <p:sldId id="282" r:id="rId9"/>
    <p:sldId id="263" r:id="rId10"/>
    <p:sldId id="264" r:id="rId11"/>
    <p:sldId id="265" r:id="rId12"/>
    <p:sldId id="267" r:id="rId13"/>
    <p:sldId id="266" r:id="rId14"/>
    <p:sldId id="268" r:id="rId15"/>
    <p:sldId id="294" r:id="rId16"/>
    <p:sldId id="270" r:id="rId17"/>
    <p:sldId id="293" r:id="rId18"/>
    <p:sldId id="281" r:id="rId19"/>
    <p:sldId id="283" r:id="rId20"/>
    <p:sldId id="284" r:id="rId21"/>
    <p:sldId id="285" r:id="rId22"/>
    <p:sldId id="292" r:id="rId23"/>
    <p:sldId id="286" r:id="rId24"/>
    <p:sldId id="280" r:id="rId25"/>
    <p:sldId id="287" r:id="rId26"/>
    <p:sldId id="288" r:id="rId27"/>
    <p:sldId id="289" r:id="rId28"/>
    <p:sldId id="291" r:id="rId29"/>
  </p:sldIdLst>
  <p:sldSz cx="9144000" cy="5143500" type="screen16x9"/>
  <p:notesSz cx="6858000" cy="9144000"/>
  <p:embeddedFontLst>
    <p:embeddedFont>
      <p:font typeface="Actor" charset="0"/>
      <p:regular r:id="rId31"/>
    </p:embeddedFont>
    <p:embeddedFont>
      <p:font typeface="Bebas Neue" charset="0"/>
      <p:regular r:id="rId32"/>
    </p:embeddedFont>
    <p:embeddedFont>
      <p:font typeface="Unbounded Light" charset="0"/>
      <p:regular r:id="rId33"/>
      <p:bold r:id="rId34"/>
    </p:embeddedFont>
    <p:embeddedFont>
      <p:font typeface="Unbounded" charset="0"/>
      <p:regular r:id="rId35"/>
      <p:bold r:id="rId36"/>
    </p:embeddedFont>
    <p:embeddedFont>
      <p:font typeface="Raleway" charset="0"/>
      <p:regular r:id="rId37"/>
      <p:bold r:id="rId38"/>
      <p:italic r:id="rId39"/>
      <p:boldItalic r:id="rId40"/>
    </p:embeddedFont>
    <p:embeddedFont>
      <p:font typeface="Unbounded semibold"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5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FFC3376-D114-4CA4-8B25-F250E6525350}">
  <a:tblStyle styleId="{9FFC3376-D114-4CA4-8B25-F250E65253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6A82FDE-F3D3-479C-AD3E-7FB7037487A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5" autoAdjust="0"/>
    <p:restoredTop sz="94660"/>
  </p:normalViewPr>
  <p:slideViewPr>
    <p:cSldViewPr>
      <p:cViewPr>
        <p:scale>
          <a:sx n="80" d="100"/>
          <a:sy n="80" d="100"/>
        </p:scale>
        <p:origin x="-1044" y="-2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30841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e52b8f997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e52b8f997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e52b8f997a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e52b8f997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e52b8f997a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e52b8f997a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e52b8f997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e52b8f997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e52b8f997a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e52b8f997a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e52b8f997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e52b8f997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e52b8f997a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e52b8f997a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e52b8f997a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e52b8f997a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e52b8f997a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e52b8f997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e52b8f997a_0_14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e52b8f997a_0_14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e52b8f997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e52b8f99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1e52b8f997a_0_1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e52b8f997a_0_1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e52b8f997a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e52b8f997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e52b8f997a_0_1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e52b8f997a_0_1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e52b8f997a_0_1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e52b8f997a_0_1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1e52b8f997a_0_1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1e52b8f997a_0_1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e52b8f997a_0_1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e52b8f997a_0_1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e52b8f997a_0_1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e52b8f997a_0_1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e52b8f997a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e52b8f997a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57250" y="0"/>
            <a:ext cx="4986750" cy="3919025"/>
            <a:chOff x="4157250" y="0"/>
            <a:chExt cx="4986750" cy="3919025"/>
          </a:xfrm>
        </p:grpSpPr>
        <p:pic>
          <p:nvPicPr>
            <p:cNvPr id="10" name="Google Shape;10;p2"/>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11" name="Google Shape;11;p2"/>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12" name="Google Shape;12;p2"/>
          <p:cNvGrpSpPr/>
          <p:nvPr/>
        </p:nvGrpSpPr>
        <p:grpSpPr>
          <a:xfrm>
            <a:off x="0" y="1017726"/>
            <a:ext cx="4438149" cy="4166224"/>
            <a:chOff x="0" y="1017726"/>
            <a:chExt cx="4438149" cy="4166224"/>
          </a:xfrm>
        </p:grpSpPr>
        <p:pic>
          <p:nvPicPr>
            <p:cNvPr id="13" name="Google Shape;13;p2"/>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14" name="Google Shape;14;p2"/>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sp>
        <p:nvSpPr>
          <p:cNvPr id="15" name="Google Shape;15;p2"/>
          <p:cNvSpPr txBox="1">
            <a:spLocks noGrp="1"/>
          </p:cNvSpPr>
          <p:nvPr>
            <p:ph type="ctrTitle"/>
          </p:nvPr>
        </p:nvSpPr>
        <p:spPr>
          <a:xfrm>
            <a:off x="828750" y="1017725"/>
            <a:ext cx="7486500" cy="2019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2307600" y="31894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Actor"/>
                <a:ea typeface="Actor"/>
                <a:cs typeface="Actor"/>
                <a:sym typeface="Acto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7" name="Google Shape;17;p2"/>
          <p:cNvGrpSpPr/>
          <p:nvPr/>
        </p:nvGrpSpPr>
        <p:grpSpPr>
          <a:xfrm>
            <a:off x="340025" y="-478950"/>
            <a:ext cx="7726051" cy="5976025"/>
            <a:chOff x="340025" y="-478950"/>
            <a:chExt cx="7726051" cy="5976025"/>
          </a:xfrm>
        </p:grpSpPr>
        <p:sp>
          <p:nvSpPr>
            <p:cNvPr id="18" name="Google Shape;18;p2"/>
            <p:cNvSpPr/>
            <p:nvPr/>
          </p:nvSpPr>
          <p:spPr>
            <a:xfrm>
              <a:off x="340025" y="41908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44475" y="-4789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2567250" y="2357700"/>
            <a:ext cx="4009500" cy="138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5" name="Google Shape;155;p14"/>
          <p:cNvSpPr txBox="1">
            <a:spLocks noGrp="1"/>
          </p:cNvSpPr>
          <p:nvPr>
            <p:ph type="title" idx="2" hasCustomPrompt="1"/>
          </p:nvPr>
        </p:nvSpPr>
        <p:spPr>
          <a:xfrm>
            <a:off x="3745800" y="776150"/>
            <a:ext cx="1652400" cy="1382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6" name="Google Shape;156;p14"/>
          <p:cNvSpPr txBox="1">
            <a:spLocks noGrp="1"/>
          </p:cNvSpPr>
          <p:nvPr>
            <p:ph type="subTitle" idx="1"/>
          </p:nvPr>
        </p:nvSpPr>
        <p:spPr>
          <a:xfrm>
            <a:off x="2567250" y="3857300"/>
            <a:ext cx="40095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57" name="Google Shape;157;p14"/>
          <p:cNvGrpSpPr/>
          <p:nvPr/>
        </p:nvGrpSpPr>
        <p:grpSpPr>
          <a:xfrm>
            <a:off x="5048725" y="0"/>
            <a:ext cx="4095351" cy="5143500"/>
            <a:chOff x="5048725" y="0"/>
            <a:chExt cx="4095351" cy="5143500"/>
          </a:xfrm>
        </p:grpSpPr>
        <p:pic>
          <p:nvPicPr>
            <p:cNvPr id="158" name="Google Shape;158;p14"/>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159" name="Google Shape;159;p14"/>
            <p:cNvPicPr preferRelativeResize="0"/>
            <p:nvPr/>
          </p:nvPicPr>
          <p:blipFill rotWithShape="1">
            <a:blip r:embed="rId3">
              <a:alphaModFix/>
            </a:blip>
            <a:srcRect l="27263" t="65601" r="34781" b="2259"/>
            <a:stretch/>
          </p:blipFill>
          <p:spPr>
            <a:xfrm>
              <a:off x="5048725" y="0"/>
              <a:ext cx="4095276" cy="1814900"/>
            </a:xfrm>
            <a:prstGeom prst="rect">
              <a:avLst/>
            </a:prstGeom>
            <a:noFill/>
            <a:ln>
              <a:noFill/>
            </a:ln>
          </p:spPr>
        </p:pic>
      </p:grpSp>
      <p:grpSp>
        <p:nvGrpSpPr>
          <p:cNvPr id="160" name="Google Shape;160;p14"/>
          <p:cNvGrpSpPr/>
          <p:nvPr/>
        </p:nvGrpSpPr>
        <p:grpSpPr>
          <a:xfrm>
            <a:off x="0" y="767150"/>
            <a:ext cx="2939325" cy="4376350"/>
            <a:chOff x="0" y="767150"/>
            <a:chExt cx="2939325" cy="4376350"/>
          </a:xfrm>
        </p:grpSpPr>
        <p:pic>
          <p:nvPicPr>
            <p:cNvPr id="161" name="Google Shape;161;p14"/>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162" name="Google Shape;162;p14"/>
            <p:cNvPicPr preferRelativeResize="0"/>
            <p:nvPr/>
          </p:nvPicPr>
          <p:blipFill rotWithShape="1">
            <a:blip r:embed="rId2">
              <a:alphaModFix/>
            </a:blip>
            <a:srcRect l="5068" t="54360" r="71057" b="-2804"/>
            <a:stretch/>
          </p:blipFill>
          <p:spPr>
            <a:xfrm rot="10800000">
              <a:off x="0" y="2022100"/>
              <a:ext cx="2939325" cy="3121400"/>
            </a:xfrm>
            <a:prstGeom prst="rect">
              <a:avLst/>
            </a:prstGeom>
            <a:noFill/>
            <a:ln>
              <a:noFill/>
            </a:ln>
          </p:spPr>
        </p:pic>
      </p:grpSp>
      <p:grpSp>
        <p:nvGrpSpPr>
          <p:cNvPr id="163" name="Google Shape;163;p14"/>
          <p:cNvGrpSpPr/>
          <p:nvPr/>
        </p:nvGrpSpPr>
        <p:grpSpPr>
          <a:xfrm>
            <a:off x="500750" y="257063"/>
            <a:ext cx="8324859" cy="6776088"/>
            <a:chOff x="500750" y="257063"/>
            <a:chExt cx="8324859" cy="6776088"/>
          </a:xfrm>
        </p:grpSpPr>
        <p:sp>
          <p:nvSpPr>
            <p:cNvPr id="164" name="Google Shape;164;p14"/>
            <p:cNvSpPr/>
            <p:nvPr/>
          </p:nvSpPr>
          <p:spPr>
            <a:xfrm>
              <a:off x="500750" y="40830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274775"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5133300" y="460400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67"/>
        <p:cNvGrpSpPr/>
        <p:nvPr/>
      </p:nvGrpSpPr>
      <p:grpSpPr>
        <a:xfrm>
          <a:off x="0" y="0"/>
          <a:ext cx="0" cy="0"/>
          <a:chOff x="0" y="0"/>
          <a:chExt cx="0" cy="0"/>
        </a:xfrm>
      </p:grpSpPr>
      <p:grpSp>
        <p:nvGrpSpPr>
          <p:cNvPr id="168" name="Google Shape;168;p15"/>
          <p:cNvGrpSpPr/>
          <p:nvPr/>
        </p:nvGrpSpPr>
        <p:grpSpPr>
          <a:xfrm rot="10800000" flipH="1">
            <a:off x="4157250" y="896051"/>
            <a:ext cx="4986750" cy="4287899"/>
            <a:chOff x="4157250" y="0"/>
            <a:chExt cx="4986750" cy="4287899"/>
          </a:xfrm>
        </p:grpSpPr>
        <p:pic>
          <p:nvPicPr>
            <p:cNvPr id="169" name="Google Shape;169;p15"/>
            <p:cNvPicPr preferRelativeResize="0"/>
            <p:nvPr/>
          </p:nvPicPr>
          <p:blipFill rotWithShape="1">
            <a:blip r:embed="rId2">
              <a:alphaModFix/>
            </a:blip>
            <a:srcRect t="25173" r="78569" b="15089"/>
            <a:stretch/>
          </p:blipFill>
          <p:spPr>
            <a:xfrm>
              <a:off x="6204675" y="0"/>
              <a:ext cx="2939325" cy="4287899"/>
            </a:xfrm>
            <a:prstGeom prst="rect">
              <a:avLst/>
            </a:prstGeom>
            <a:noFill/>
            <a:ln>
              <a:noFill/>
            </a:ln>
          </p:spPr>
        </p:pic>
        <p:pic>
          <p:nvPicPr>
            <p:cNvPr id="170" name="Google Shape;170;p15"/>
            <p:cNvPicPr preferRelativeResize="0"/>
            <p:nvPr/>
          </p:nvPicPr>
          <p:blipFill rotWithShape="1">
            <a:blip r:embed="rId3">
              <a:alphaModFix/>
            </a:blip>
            <a:srcRect l="15334" t="49844" r="38448" b="2224"/>
            <a:stretch/>
          </p:blipFill>
          <p:spPr>
            <a:xfrm>
              <a:off x="4157250" y="0"/>
              <a:ext cx="4986750" cy="2706751"/>
            </a:xfrm>
            <a:prstGeom prst="rect">
              <a:avLst/>
            </a:prstGeom>
            <a:noFill/>
            <a:ln>
              <a:noFill/>
            </a:ln>
          </p:spPr>
        </p:pic>
      </p:grpSp>
      <p:grpSp>
        <p:nvGrpSpPr>
          <p:cNvPr id="171" name="Google Shape;171;p15"/>
          <p:cNvGrpSpPr/>
          <p:nvPr/>
        </p:nvGrpSpPr>
        <p:grpSpPr>
          <a:xfrm rot="10800000" flipH="1">
            <a:off x="0" y="-58796"/>
            <a:ext cx="4438149" cy="4166224"/>
            <a:chOff x="0" y="1076522"/>
            <a:chExt cx="4438149" cy="4166224"/>
          </a:xfrm>
        </p:grpSpPr>
        <p:pic>
          <p:nvPicPr>
            <p:cNvPr id="172" name="Google Shape;172;p15"/>
            <p:cNvPicPr preferRelativeResize="0"/>
            <p:nvPr/>
          </p:nvPicPr>
          <p:blipFill rotWithShape="1">
            <a:blip r:embed="rId3">
              <a:alphaModFix/>
            </a:blip>
            <a:srcRect l="44292" t="1775" r="12436" b="54282"/>
            <a:stretch/>
          </p:blipFill>
          <p:spPr>
            <a:xfrm>
              <a:off x="0" y="2809500"/>
              <a:ext cx="4438149" cy="2358751"/>
            </a:xfrm>
            <a:prstGeom prst="rect">
              <a:avLst/>
            </a:prstGeom>
            <a:noFill/>
            <a:ln>
              <a:noFill/>
            </a:ln>
          </p:spPr>
        </p:pic>
        <p:pic>
          <p:nvPicPr>
            <p:cNvPr id="173" name="Google Shape;173;p15"/>
            <p:cNvPicPr preferRelativeResize="0"/>
            <p:nvPr/>
          </p:nvPicPr>
          <p:blipFill rotWithShape="1">
            <a:blip r:embed="rId2">
              <a:alphaModFix/>
            </a:blip>
            <a:srcRect l="-5665" t="7604" r="81791" b="27733"/>
            <a:stretch/>
          </p:blipFill>
          <p:spPr>
            <a:xfrm rot="10800000">
              <a:off x="0" y="1076522"/>
              <a:ext cx="2939325" cy="4166224"/>
            </a:xfrm>
            <a:prstGeom prst="rect">
              <a:avLst/>
            </a:prstGeom>
            <a:noFill/>
            <a:ln>
              <a:noFill/>
            </a:ln>
          </p:spPr>
        </p:pic>
      </p:grpSp>
      <p:grpSp>
        <p:nvGrpSpPr>
          <p:cNvPr id="174" name="Google Shape;174;p15"/>
          <p:cNvGrpSpPr/>
          <p:nvPr/>
        </p:nvGrpSpPr>
        <p:grpSpPr>
          <a:xfrm>
            <a:off x="0" y="133225"/>
            <a:ext cx="8837450" cy="6678300"/>
            <a:chOff x="0" y="133225"/>
            <a:chExt cx="8837450" cy="6678300"/>
          </a:xfrm>
        </p:grpSpPr>
        <p:sp>
          <p:nvSpPr>
            <p:cNvPr id="175" name="Google Shape;175;p15"/>
            <p:cNvSpPr/>
            <p:nvPr/>
          </p:nvSpPr>
          <p:spPr>
            <a:xfrm>
              <a:off x="0" y="438237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7292150" y="3641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340025" y="1332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15"/>
          <p:cNvSpPr txBox="1">
            <a:spLocks noGrp="1"/>
          </p:cNvSpPr>
          <p:nvPr>
            <p:ph type="title"/>
          </p:nvPr>
        </p:nvSpPr>
        <p:spPr>
          <a:xfrm>
            <a:off x="1145775" y="3216525"/>
            <a:ext cx="68523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9" name="Google Shape;179;p15"/>
          <p:cNvSpPr txBox="1">
            <a:spLocks noGrp="1"/>
          </p:cNvSpPr>
          <p:nvPr>
            <p:ph type="subTitle" idx="1"/>
          </p:nvPr>
        </p:nvSpPr>
        <p:spPr>
          <a:xfrm>
            <a:off x="1145925" y="1242650"/>
            <a:ext cx="6852300" cy="186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80"/>
        <p:cNvGrpSpPr/>
        <p:nvPr/>
      </p:nvGrpSpPr>
      <p:grpSpPr>
        <a:xfrm>
          <a:off x="0" y="0"/>
          <a:ext cx="0" cy="0"/>
          <a:chOff x="0" y="0"/>
          <a:chExt cx="0" cy="0"/>
        </a:xfrm>
      </p:grpSpPr>
      <p:grpSp>
        <p:nvGrpSpPr>
          <p:cNvPr id="181" name="Google Shape;181;p16"/>
          <p:cNvGrpSpPr/>
          <p:nvPr/>
        </p:nvGrpSpPr>
        <p:grpSpPr>
          <a:xfrm>
            <a:off x="5399875" y="0"/>
            <a:ext cx="3744126" cy="5183950"/>
            <a:chOff x="5399875" y="0"/>
            <a:chExt cx="3744126" cy="5183950"/>
          </a:xfrm>
        </p:grpSpPr>
        <p:pic>
          <p:nvPicPr>
            <p:cNvPr id="182" name="Google Shape;182;p16"/>
            <p:cNvPicPr preferRelativeResize="0"/>
            <p:nvPr/>
          </p:nvPicPr>
          <p:blipFill rotWithShape="1">
            <a:blip r:embed="rId2">
              <a:alphaModFix/>
            </a:blip>
            <a:srcRect t="28158" r="83019" b="11928"/>
            <a:stretch/>
          </p:blipFill>
          <p:spPr>
            <a:xfrm>
              <a:off x="7021525" y="0"/>
              <a:ext cx="2122476" cy="3919025"/>
            </a:xfrm>
            <a:prstGeom prst="rect">
              <a:avLst/>
            </a:prstGeom>
            <a:noFill/>
            <a:ln>
              <a:noFill/>
            </a:ln>
          </p:spPr>
        </p:pic>
        <p:pic>
          <p:nvPicPr>
            <p:cNvPr id="183" name="Google Shape;183;p16"/>
            <p:cNvPicPr preferRelativeResize="0"/>
            <p:nvPr/>
          </p:nvPicPr>
          <p:blipFill rotWithShape="1">
            <a:blip r:embed="rId3">
              <a:alphaModFix/>
            </a:blip>
            <a:srcRect l="13259" t="4639" r="52040" b="54908"/>
            <a:stretch/>
          </p:blipFill>
          <p:spPr>
            <a:xfrm>
              <a:off x="5399875" y="2899650"/>
              <a:ext cx="3744126" cy="2284300"/>
            </a:xfrm>
            <a:prstGeom prst="rect">
              <a:avLst/>
            </a:prstGeom>
            <a:noFill/>
            <a:ln>
              <a:noFill/>
            </a:ln>
          </p:spPr>
        </p:pic>
      </p:grpSp>
      <p:grpSp>
        <p:nvGrpSpPr>
          <p:cNvPr id="184" name="Google Shape;184;p16"/>
          <p:cNvGrpSpPr/>
          <p:nvPr/>
        </p:nvGrpSpPr>
        <p:grpSpPr>
          <a:xfrm>
            <a:off x="0" y="-101799"/>
            <a:ext cx="4438149" cy="4762499"/>
            <a:chOff x="0" y="-101799"/>
            <a:chExt cx="4438149" cy="4762499"/>
          </a:xfrm>
        </p:grpSpPr>
        <p:pic>
          <p:nvPicPr>
            <p:cNvPr id="185" name="Google Shape;185;p16"/>
            <p:cNvPicPr preferRelativeResize="0"/>
            <p:nvPr/>
          </p:nvPicPr>
          <p:blipFill rotWithShape="1">
            <a:blip r:embed="rId3">
              <a:alphaModFix/>
            </a:blip>
            <a:srcRect l="31151" t="56453" r="25577" b="4985"/>
            <a:stretch/>
          </p:blipFill>
          <p:spPr>
            <a:xfrm>
              <a:off x="0" y="0"/>
              <a:ext cx="4438149" cy="2069901"/>
            </a:xfrm>
            <a:prstGeom prst="rect">
              <a:avLst/>
            </a:prstGeom>
            <a:noFill/>
            <a:ln>
              <a:noFill/>
            </a:ln>
          </p:spPr>
        </p:pic>
        <p:pic>
          <p:nvPicPr>
            <p:cNvPr id="186" name="Google Shape;186;p16"/>
            <p:cNvPicPr preferRelativeResize="0"/>
            <p:nvPr/>
          </p:nvPicPr>
          <p:blipFill rotWithShape="1">
            <a:blip r:embed="rId2">
              <a:alphaModFix/>
            </a:blip>
            <a:srcRect l="4616" t="2365" r="79221" b="23719"/>
            <a:stretch/>
          </p:blipFill>
          <p:spPr>
            <a:xfrm rot="10800000">
              <a:off x="1" y="-101799"/>
              <a:ext cx="1989924" cy="4762499"/>
            </a:xfrm>
            <a:prstGeom prst="rect">
              <a:avLst/>
            </a:prstGeom>
            <a:noFill/>
            <a:ln>
              <a:noFill/>
            </a:ln>
          </p:spPr>
        </p:pic>
      </p:grpSp>
      <p:sp>
        <p:nvSpPr>
          <p:cNvPr id="187" name="Google Shape;18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8" name="Google Shape;188;p16"/>
          <p:cNvGrpSpPr/>
          <p:nvPr/>
        </p:nvGrpSpPr>
        <p:grpSpPr>
          <a:xfrm>
            <a:off x="-1946600" y="-570275"/>
            <a:ext cx="10978975" cy="5713775"/>
            <a:chOff x="-1946600" y="-570275"/>
            <a:chExt cx="10978975" cy="5713775"/>
          </a:xfrm>
        </p:grpSpPr>
        <p:grpSp>
          <p:nvGrpSpPr>
            <p:cNvPr id="189" name="Google Shape;189;p16"/>
            <p:cNvGrpSpPr/>
            <p:nvPr/>
          </p:nvGrpSpPr>
          <p:grpSpPr>
            <a:xfrm>
              <a:off x="-1946600" y="-570275"/>
              <a:ext cx="10978975" cy="5713775"/>
              <a:chOff x="-1946600" y="-570275"/>
              <a:chExt cx="10978975" cy="5713775"/>
            </a:xfrm>
          </p:grpSpPr>
          <p:sp>
            <p:nvSpPr>
              <p:cNvPr id="190" name="Google Shape;190;p16"/>
              <p:cNvSpPr/>
              <p:nvPr/>
            </p:nvSpPr>
            <p:spPr>
              <a:xfrm rot="5400000">
                <a:off x="-1946925" y="2714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8285975" y="-5702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6"/>
            <p:cNvSpPr/>
            <p:nvPr/>
          </p:nvSpPr>
          <p:spPr>
            <a:xfrm>
              <a:off x="7245563" y="46040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3"/>
        <p:cNvGrpSpPr/>
        <p:nvPr/>
      </p:nvGrpSpPr>
      <p:grpSpPr>
        <a:xfrm>
          <a:off x="0" y="0"/>
          <a:ext cx="0" cy="0"/>
          <a:chOff x="0" y="0"/>
          <a:chExt cx="0" cy="0"/>
        </a:xfrm>
      </p:grpSpPr>
      <p:grpSp>
        <p:nvGrpSpPr>
          <p:cNvPr id="194" name="Google Shape;194;p17"/>
          <p:cNvGrpSpPr/>
          <p:nvPr/>
        </p:nvGrpSpPr>
        <p:grpSpPr>
          <a:xfrm>
            <a:off x="4157250" y="0"/>
            <a:ext cx="4986750" cy="3919025"/>
            <a:chOff x="4157250" y="0"/>
            <a:chExt cx="4986750" cy="3919025"/>
          </a:xfrm>
        </p:grpSpPr>
        <p:pic>
          <p:nvPicPr>
            <p:cNvPr id="195" name="Google Shape;195;p17"/>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196" name="Google Shape;196;p17"/>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197" name="Google Shape;197;p17"/>
          <p:cNvGrpSpPr/>
          <p:nvPr/>
        </p:nvGrpSpPr>
        <p:grpSpPr>
          <a:xfrm>
            <a:off x="0" y="1017726"/>
            <a:ext cx="4438149" cy="4166224"/>
            <a:chOff x="0" y="1017726"/>
            <a:chExt cx="4438149" cy="4166224"/>
          </a:xfrm>
        </p:grpSpPr>
        <p:pic>
          <p:nvPicPr>
            <p:cNvPr id="198" name="Google Shape;198;p17"/>
            <p:cNvPicPr preferRelativeResize="0"/>
            <p:nvPr/>
          </p:nvPicPr>
          <p:blipFill rotWithShape="1">
            <a:blip r:embed="rId3">
              <a:alphaModFix/>
            </a:blip>
            <a:srcRect l="36936" t="-9161" r="19792" b="65679"/>
            <a:stretch/>
          </p:blipFill>
          <p:spPr>
            <a:xfrm>
              <a:off x="0" y="2809500"/>
              <a:ext cx="4438149" cy="2334000"/>
            </a:xfrm>
            <a:prstGeom prst="rect">
              <a:avLst/>
            </a:prstGeom>
            <a:noFill/>
            <a:ln>
              <a:noFill/>
            </a:ln>
          </p:spPr>
        </p:pic>
        <p:pic>
          <p:nvPicPr>
            <p:cNvPr id="199" name="Google Shape;199;p17"/>
            <p:cNvPicPr preferRelativeResize="0"/>
            <p:nvPr/>
          </p:nvPicPr>
          <p:blipFill rotWithShape="1">
            <a:blip r:embed="rId2">
              <a:alphaModFix/>
            </a:blip>
            <a:srcRect l="-4383" t="29608" r="80509" b="5729"/>
            <a:stretch/>
          </p:blipFill>
          <p:spPr>
            <a:xfrm rot="10800000">
              <a:off x="0" y="1017726"/>
              <a:ext cx="2939325" cy="4166224"/>
            </a:xfrm>
            <a:prstGeom prst="rect">
              <a:avLst/>
            </a:prstGeom>
            <a:noFill/>
            <a:ln>
              <a:noFill/>
            </a:ln>
          </p:spPr>
        </p:pic>
      </p:grpSp>
      <p:sp>
        <p:nvSpPr>
          <p:cNvPr id="200" name="Google Shape;200;p17"/>
          <p:cNvSpPr/>
          <p:nvPr/>
        </p:nvSpPr>
        <p:spPr>
          <a:xfrm>
            <a:off x="810650" y="-18896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a:off x="8360550"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txBox="1">
            <a:spLocks noGrp="1"/>
          </p:cNvSpPr>
          <p:nvPr>
            <p:ph type="title"/>
          </p:nvPr>
        </p:nvSpPr>
        <p:spPr>
          <a:xfrm>
            <a:off x="713225" y="1038975"/>
            <a:ext cx="3036900" cy="1936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3" name="Google Shape;203;p17"/>
          <p:cNvSpPr txBox="1">
            <a:spLocks noGrp="1"/>
          </p:cNvSpPr>
          <p:nvPr>
            <p:ph type="subTitle" idx="1"/>
          </p:nvPr>
        </p:nvSpPr>
        <p:spPr>
          <a:xfrm>
            <a:off x="713225" y="2975325"/>
            <a:ext cx="3036900" cy="11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17"/>
          <p:cNvSpPr>
            <a:spLocks noGrp="1"/>
          </p:cNvSpPr>
          <p:nvPr>
            <p:ph type="pic" idx="2"/>
          </p:nvPr>
        </p:nvSpPr>
        <p:spPr>
          <a:xfrm>
            <a:off x="4944350" y="974550"/>
            <a:ext cx="3248100" cy="3194400"/>
          </a:xfrm>
          <a:prstGeom prst="rect">
            <a:avLst/>
          </a:prstGeom>
          <a:noFill/>
          <a:ln w="19050" cap="flat" cmpd="sng">
            <a:solidFill>
              <a:schemeClr val="lt1"/>
            </a:solidFill>
            <a:prstDash val="solid"/>
            <a:round/>
            <a:headEnd type="none" w="sm" len="sm"/>
            <a:tailEnd type="none" w="sm" len="sm"/>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44"/>
        <p:cNvGrpSpPr/>
        <p:nvPr/>
      </p:nvGrpSpPr>
      <p:grpSpPr>
        <a:xfrm>
          <a:off x="0" y="0"/>
          <a:ext cx="0" cy="0"/>
          <a:chOff x="0" y="0"/>
          <a:chExt cx="0" cy="0"/>
        </a:xfrm>
      </p:grpSpPr>
      <p:sp>
        <p:nvSpPr>
          <p:cNvPr id="245" name="Google Shape;24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6" name="Google Shape;246;p21"/>
          <p:cNvSpPr txBox="1">
            <a:spLocks noGrp="1"/>
          </p:cNvSpPr>
          <p:nvPr>
            <p:ph type="subTitle" idx="1"/>
          </p:nvPr>
        </p:nvSpPr>
        <p:spPr>
          <a:xfrm>
            <a:off x="4923151" y="2645775"/>
            <a:ext cx="2852100" cy="16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1"/>
          <p:cNvSpPr txBox="1">
            <a:spLocks noGrp="1"/>
          </p:cNvSpPr>
          <p:nvPr>
            <p:ph type="subTitle" idx="2"/>
          </p:nvPr>
        </p:nvSpPr>
        <p:spPr>
          <a:xfrm>
            <a:off x="1368750" y="2645775"/>
            <a:ext cx="2852100" cy="16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1"/>
          <p:cNvSpPr txBox="1">
            <a:spLocks noGrp="1"/>
          </p:cNvSpPr>
          <p:nvPr>
            <p:ph type="subTitle" idx="3"/>
          </p:nvPr>
        </p:nvSpPr>
        <p:spPr>
          <a:xfrm>
            <a:off x="1368750" y="2158150"/>
            <a:ext cx="285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9" name="Google Shape;249;p21"/>
          <p:cNvSpPr txBox="1">
            <a:spLocks noGrp="1"/>
          </p:cNvSpPr>
          <p:nvPr>
            <p:ph type="subTitle" idx="4"/>
          </p:nvPr>
        </p:nvSpPr>
        <p:spPr>
          <a:xfrm>
            <a:off x="4923151" y="2158150"/>
            <a:ext cx="285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50" name="Google Shape;250;p21"/>
          <p:cNvGrpSpPr/>
          <p:nvPr/>
        </p:nvGrpSpPr>
        <p:grpSpPr>
          <a:xfrm>
            <a:off x="4157250" y="0"/>
            <a:ext cx="4986750" cy="3919025"/>
            <a:chOff x="4157250" y="0"/>
            <a:chExt cx="4986750" cy="3919025"/>
          </a:xfrm>
        </p:grpSpPr>
        <p:pic>
          <p:nvPicPr>
            <p:cNvPr id="251" name="Google Shape;251;p21"/>
            <p:cNvPicPr preferRelativeResize="0"/>
            <p:nvPr/>
          </p:nvPicPr>
          <p:blipFill rotWithShape="1">
            <a:blip r:embed="rId2">
              <a:alphaModFix/>
            </a:blip>
            <a:srcRect l="-4856" t="19166" r="81339" b="20921"/>
            <a:stretch/>
          </p:blipFill>
          <p:spPr>
            <a:xfrm>
              <a:off x="6204675" y="0"/>
              <a:ext cx="2939325" cy="3919025"/>
            </a:xfrm>
            <a:prstGeom prst="rect">
              <a:avLst/>
            </a:prstGeom>
            <a:noFill/>
            <a:ln>
              <a:noFill/>
            </a:ln>
          </p:spPr>
        </p:pic>
        <p:pic>
          <p:nvPicPr>
            <p:cNvPr id="252" name="Google Shape;252;p21"/>
            <p:cNvPicPr preferRelativeResize="0"/>
            <p:nvPr/>
          </p:nvPicPr>
          <p:blipFill rotWithShape="1">
            <a:blip r:embed="rId3">
              <a:alphaModFix/>
            </a:blip>
            <a:srcRect l="21162" t="59548" r="32620"/>
            <a:stretch/>
          </p:blipFill>
          <p:spPr>
            <a:xfrm>
              <a:off x="4157250" y="0"/>
              <a:ext cx="4986750" cy="2284300"/>
            </a:xfrm>
            <a:prstGeom prst="rect">
              <a:avLst/>
            </a:prstGeom>
            <a:noFill/>
            <a:ln>
              <a:noFill/>
            </a:ln>
          </p:spPr>
        </p:pic>
      </p:grpSp>
      <p:grpSp>
        <p:nvGrpSpPr>
          <p:cNvPr id="253" name="Google Shape;253;p21"/>
          <p:cNvGrpSpPr/>
          <p:nvPr/>
        </p:nvGrpSpPr>
        <p:grpSpPr>
          <a:xfrm>
            <a:off x="0" y="1017726"/>
            <a:ext cx="4438149" cy="4166224"/>
            <a:chOff x="0" y="1017726"/>
            <a:chExt cx="4438149" cy="4166224"/>
          </a:xfrm>
        </p:grpSpPr>
        <p:pic>
          <p:nvPicPr>
            <p:cNvPr id="254" name="Google Shape;254;p21"/>
            <p:cNvPicPr preferRelativeResize="0"/>
            <p:nvPr/>
          </p:nvPicPr>
          <p:blipFill rotWithShape="1">
            <a:blip r:embed="rId3">
              <a:alphaModFix/>
            </a:blip>
            <a:srcRect l="40973" t="-3604" r="15755" b="60122"/>
            <a:stretch/>
          </p:blipFill>
          <p:spPr>
            <a:xfrm>
              <a:off x="0" y="2809500"/>
              <a:ext cx="4438149" cy="2334000"/>
            </a:xfrm>
            <a:prstGeom prst="rect">
              <a:avLst/>
            </a:prstGeom>
            <a:noFill/>
            <a:ln>
              <a:noFill/>
            </a:ln>
          </p:spPr>
        </p:pic>
        <p:pic>
          <p:nvPicPr>
            <p:cNvPr id="255" name="Google Shape;255;p21"/>
            <p:cNvPicPr preferRelativeResize="0"/>
            <p:nvPr/>
          </p:nvPicPr>
          <p:blipFill rotWithShape="1">
            <a:blip r:embed="rId2">
              <a:alphaModFix/>
            </a:blip>
            <a:srcRect l="-6061" t="19631" r="82187" b="15706"/>
            <a:stretch/>
          </p:blipFill>
          <p:spPr>
            <a:xfrm rot="10800000">
              <a:off x="0" y="1017726"/>
              <a:ext cx="2939325" cy="4166224"/>
            </a:xfrm>
            <a:prstGeom prst="rect">
              <a:avLst/>
            </a:prstGeom>
            <a:noFill/>
            <a:ln>
              <a:noFill/>
            </a:ln>
          </p:spPr>
        </p:pic>
      </p:grpSp>
      <p:grpSp>
        <p:nvGrpSpPr>
          <p:cNvPr id="256" name="Google Shape;256;p21"/>
          <p:cNvGrpSpPr/>
          <p:nvPr/>
        </p:nvGrpSpPr>
        <p:grpSpPr>
          <a:xfrm>
            <a:off x="186500" y="-619700"/>
            <a:ext cx="10798725" cy="5574350"/>
            <a:chOff x="186500" y="-619700"/>
            <a:chExt cx="10798725" cy="5574350"/>
          </a:xfrm>
        </p:grpSpPr>
        <p:sp>
          <p:nvSpPr>
            <p:cNvPr id="257" name="Google Shape;257;p21"/>
            <p:cNvSpPr/>
            <p:nvPr/>
          </p:nvSpPr>
          <p:spPr>
            <a:xfrm>
              <a:off x="8555425" y="11161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186500" y="46040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186500" y="-6197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60"/>
        <p:cNvGrpSpPr/>
        <p:nvPr/>
      </p:nvGrpSpPr>
      <p:grpSpPr>
        <a:xfrm>
          <a:off x="0" y="0"/>
          <a:ext cx="0" cy="0"/>
          <a:chOff x="0" y="0"/>
          <a:chExt cx="0" cy="0"/>
        </a:xfrm>
      </p:grpSpPr>
      <p:grpSp>
        <p:nvGrpSpPr>
          <p:cNvPr id="261" name="Google Shape;261;p22"/>
          <p:cNvGrpSpPr/>
          <p:nvPr/>
        </p:nvGrpSpPr>
        <p:grpSpPr>
          <a:xfrm>
            <a:off x="1" y="2809500"/>
            <a:ext cx="6656573" cy="2374450"/>
            <a:chOff x="1" y="2809500"/>
            <a:chExt cx="6656573" cy="2374450"/>
          </a:xfrm>
        </p:grpSpPr>
        <p:pic>
          <p:nvPicPr>
            <p:cNvPr id="262" name="Google Shape;262;p22"/>
            <p:cNvPicPr preferRelativeResize="0"/>
            <p:nvPr/>
          </p:nvPicPr>
          <p:blipFill rotWithShape="1">
            <a:blip r:embed="rId2">
              <a:alphaModFix/>
            </a:blip>
            <a:srcRect l="32453" t="-4417" r="24275" b="60935"/>
            <a:stretch/>
          </p:blipFill>
          <p:spPr>
            <a:xfrm>
              <a:off x="2218425" y="2809500"/>
              <a:ext cx="4438149" cy="2334000"/>
            </a:xfrm>
            <a:prstGeom prst="rect">
              <a:avLst/>
            </a:prstGeom>
            <a:noFill/>
            <a:ln>
              <a:noFill/>
            </a:ln>
          </p:spPr>
        </p:pic>
        <p:pic>
          <p:nvPicPr>
            <p:cNvPr id="263" name="Google Shape;263;p22"/>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264" name="Google Shape;264;p22"/>
          <p:cNvGrpSpPr/>
          <p:nvPr/>
        </p:nvGrpSpPr>
        <p:grpSpPr>
          <a:xfrm>
            <a:off x="4985201" y="0"/>
            <a:ext cx="4171674" cy="3490101"/>
            <a:chOff x="4985201" y="0"/>
            <a:chExt cx="4171674" cy="3490101"/>
          </a:xfrm>
        </p:grpSpPr>
        <p:pic>
          <p:nvPicPr>
            <p:cNvPr id="265" name="Google Shape;265;p22"/>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266" name="Google Shape;266;p22"/>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sp>
        <p:nvSpPr>
          <p:cNvPr id="267" name="Google Shape;26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68" name="Google Shape;268;p22"/>
          <p:cNvSpPr txBox="1">
            <a:spLocks noGrp="1"/>
          </p:cNvSpPr>
          <p:nvPr>
            <p:ph type="subTitle" idx="1"/>
          </p:nvPr>
        </p:nvSpPr>
        <p:spPr>
          <a:xfrm>
            <a:off x="4985195" y="1431250"/>
            <a:ext cx="2947800" cy="28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2"/>
          <p:cNvSpPr txBox="1">
            <a:spLocks noGrp="1"/>
          </p:cNvSpPr>
          <p:nvPr>
            <p:ph type="subTitle" idx="2"/>
          </p:nvPr>
        </p:nvSpPr>
        <p:spPr>
          <a:xfrm>
            <a:off x="1211000" y="1431250"/>
            <a:ext cx="2947800" cy="28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0" name="Google Shape;270;p22"/>
          <p:cNvGrpSpPr/>
          <p:nvPr/>
        </p:nvGrpSpPr>
        <p:grpSpPr>
          <a:xfrm>
            <a:off x="171200" y="-716250"/>
            <a:ext cx="10779400" cy="5727175"/>
            <a:chOff x="171200" y="-716250"/>
            <a:chExt cx="10779400" cy="5727175"/>
          </a:xfrm>
        </p:grpSpPr>
        <p:sp>
          <p:nvSpPr>
            <p:cNvPr id="271" name="Google Shape;271;p22"/>
            <p:cNvSpPr/>
            <p:nvPr/>
          </p:nvSpPr>
          <p:spPr>
            <a:xfrm>
              <a:off x="8520800" y="-78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2"/>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2"/>
            <p:cNvSpPr/>
            <p:nvPr/>
          </p:nvSpPr>
          <p:spPr>
            <a:xfrm>
              <a:off x="171200" y="-7162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74"/>
        <p:cNvGrpSpPr/>
        <p:nvPr/>
      </p:nvGrpSpPr>
      <p:grpSpPr>
        <a:xfrm>
          <a:off x="0" y="0"/>
          <a:ext cx="0" cy="0"/>
          <a:chOff x="0" y="0"/>
          <a:chExt cx="0" cy="0"/>
        </a:xfrm>
      </p:grpSpPr>
      <p:grpSp>
        <p:nvGrpSpPr>
          <p:cNvPr id="275" name="Google Shape;275;p23"/>
          <p:cNvGrpSpPr/>
          <p:nvPr/>
        </p:nvGrpSpPr>
        <p:grpSpPr>
          <a:xfrm flipH="1">
            <a:off x="0" y="0"/>
            <a:ext cx="4986750" cy="3919025"/>
            <a:chOff x="4157250" y="0"/>
            <a:chExt cx="4986750" cy="3919025"/>
          </a:xfrm>
        </p:grpSpPr>
        <p:pic>
          <p:nvPicPr>
            <p:cNvPr id="276" name="Google Shape;276;p23"/>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277" name="Google Shape;277;p23"/>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278" name="Google Shape;278;p23"/>
          <p:cNvGrpSpPr/>
          <p:nvPr/>
        </p:nvGrpSpPr>
        <p:grpSpPr>
          <a:xfrm flipH="1">
            <a:off x="4705851" y="1017726"/>
            <a:ext cx="4438149" cy="4166224"/>
            <a:chOff x="0" y="1017726"/>
            <a:chExt cx="4438149" cy="4166224"/>
          </a:xfrm>
        </p:grpSpPr>
        <p:pic>
          <p:nvPicPr>
            <p:cNvPr id="279" name="Google Shape;279;p23"/>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280" name="Google Shape;280;p23"/>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sp>
        <p:nvSpPr>
          <p:cNvPr id="281" name="Google Shape;28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82" name="Google Shape;282;p23"/>
          <p:cNvSpPr txBox="1">
            <a:spLocks noGrp="1"/>
          </p:cNvSpPr>
          <p:nvPr>
            <p:ph type="subTitle" idx="1"/>
          </p:nvPr>
        </p:nvSpPr>
        <p:spPr>
          <a:xfrm>
            <a:off x="720068" y="2726000"/>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3" name="Google Shape;283;p23"/>
          <p:cNvSpPr txBox="1">
            <a:spLocks noGrp="1"/>
          </p:cNvSpPr>
          <p:nvPr>
            <p:ph type="subTitle" idx="2"/>
          </p:nvPr>
        </p:nvSpPr>
        <p:spPr>
          <a:xfrm>
            <a:off x="3437250" y="2726000"/>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4" name="Google Shape;284;p23"/>
          <p:cNvSpPr txBox="1">
            <a:spLocks noGrp="1"/>
          </p:cNvSpPr>
          <p:nvPr>
            <p:ph type="subTitle" idx="3"/>
          </p:nvPr>
        </p:nvSpPr>
        <p:spPr>
          <a:xfrm>
            <a:off x="6154393" y="2726001"/>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5" name="Google Shape;285;p23"/>
          <p:cNvSpPr txBox="1">
            <a:spLocks noGrp="1"/>
          </p:cNvSpPr>
          <p:nvPr>
            <p:ph type="subTitle" idx="4"/>
          </p:nvPr>
        </p:nvSpPr>
        <p:spPr>
          <a:xfrm>
            <a:off x="720106"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6" name="Google Shape;286;p23"/>
          <p:cNvSpPr txBox="1">
            <a:spLocks noGrp="1"/>
          </p:cNvSpPr>
          <p:nvPr>
            <p:ph type="subTitle" idx="5"/>
          </p:nvPr>
        </p:nvSpPr>
        <p:spPr>
          <a:xfrm>
            <a:off x="3437250"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7" name="Google Shape;287;p23"/>
          <p:cNvSpPr txBox="1">
            <a:spLocks noGrp="1"/>
          </p:cNvSpPr>
          <p:nvPr>
            <p:ph type="subTitle" idx="6"/>
          </p:nvPr>
        </p:nvSpPr>
        <p:spPr>
          <a:xfrm>
            <a:off x="6154432"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88" name="Google Shape;288;p23"/>
          <p:cNvGrpSpPr/>
          <p:nvPr/>
        </p:nvGrpSpPr>
        <p:grpSpPr>
          <a:xfrm>
            <a:off x="-510025" y="121750"/>
            <a:ext cx="9491634" cy="4314495"/>
            <a:chOff x="-510025" y="121750"/>
            <a:chExt cx="9491634" cy="4314495"/>
          </a:xfrm>
        </p:grpSpPr>
        <p:sp>
          <p:nvSpPr>
            <p:cNvPr id="289" name="Google Shape;289;p23"/>
            <p:cNvSpPr/>
            <p:nvPr/>
          </p:nvSpPr>
          <p:spPr>
            <a:xfrm>
              <a:off x="-510025" y="341770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8430775" y="121750"/>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291"/>
        <p:cNvGrpSpPr/>
        <p:nvPr/>
      </p:nvGrpSpPr>
      <p:grpSpPr>
        <a:xfrm>
          <a:off x="0" y="0"/>
          <a:ext cx="0" cy="0"/>
          <a:chOff x="0" y="0"/>
          <a:chExt cx="0" cy="0"/>
        </a:xfrm>
      </p:grpSpPr>
      <p:grpSp>
        <p:nvGrpSpPr>
          <p:cNvPr id="292" name="Google Shape;292;p24"/>
          <p:cNvGrpSpPr/>
          <p:nvPr/>
        </p:nvGrpSpPr>
        <p:grpSpPr>
          <a:xfrm>
            <a:off x="1" y="2809500"/>
            <a:ext cx="6656573" cy="2374450"/>
            <a:chOff x="1" y="2809500"/>
            <a:chExt cx="6656573" cy="2374450"/>
          </a:xfrm>
        </p:grpSpPr>
        <p:pic>
          <p:nvPicPr>
            <p:cNvPr id="293" name="Google Shape;293;p24"/>
            <p:cNvPicPr preferRelativeResize="0"/>
            <p:nvPr/>
          </p:nvPicPr>
          <p:blipFill rotWithShape="1">
            <a:blip r:embed="rId2">
              <a:alphaModFix/>
            </a:blip>
            <a:srcRect l="32453" t="-4417" r="24275" b="60935"/>
            <a:stretch/>
          </p:blipFill>
          <p:spPr>
            <a:xfrm>
              <a:off x="2218425" y="2809500"/>
              <a:ext cx="4438149" cy="2334000"/>
            </a:xfrm>
            <a:prstGeom prst="rect">
              <a:avLst/>
            </a:prstGeom>
            <a:noFill/>
            <a:ln>
              <a:noFill/>
            </a:ln>
          </p:spPr>
        </p:pic>
        <p:pic>
          <p:nvPicPr>
            <p:cNvPr id="294" name="Google Shape;294;p24"/>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295" name="Google Shape;295;p24"/>
          <p:cNvGrpSpPr/>
          <p:nvPr/>
        </p:nvGrpSpPr>
        <p:grpSpPr>
          <a:xfrm>
            <a:off x="4985201" y="0"/>
            <a:ext cx="4171674" cy="3490101"/>
            <a:chOff x="4985201" y="0"/>
            <a:chExt cx="4171674" cy="3490101"/>
          </a:xfrm>
        </p:grpSpPr>
        <p:pic>
          <p:nvPicPr>
            <p:cNvPr id="296" name="Google Shape;296;p24"/>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297" name="Google Shape;297;p24"/>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grpSp>
        <p:nvGrpSpPr>
          <p:cNvPr id="298" name="Google Shape;298;p24"/>
          <p:cNvGrpSpPr/>
          <p:nvPr/>
        </p:nvGrpSpPr>
        <p:grpSpPr>
          <a:xfrm>
            <a:off x="171200" y="-716250"/>
            <a:ext cx="10779400" cy="5727175"/>
            <a:chOff x="171200" y="-716250"/>
            <a:chExt cx="10779400" cy="5727175"/>
          </a:xfrm>
        </p:grpSpPr>
        <p:sp>
          <p:nvSpPr>
            <p:cNvPr id="299" name="Google Shape;299;p24"/>
            <p:cNvSpPr/>
            <p:nvPr/>
          </p:nvSpPr>
          <p:spPr>
            <a:xfrm>
              <a:off x="8520800" y="-78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171200" y="-7162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900"/>
              <a:buNone/>
              <a:defRPr/>
            </a:lvl1pPr>
            <a:lvl2pPr lvl="1" rtl="0">
              <a:lnSpc>
                <a:spcPct val="115000"/>
              </a:lnSpc>
              <a:spcBef>
                <a:spcPts val="0"/>
              </a:spcBef>
              <a:spcAft>
                <a:spcPts val="0"/>
              </a:spcAft>
              <a:buSzPts val="2900"/>
              <a:buNone/>
              <a:defRPr/>
            </a:lvl2pPr>
            <a:lvl3pPr lvl="2" rtl="0">
              <a:lnSpc>
                <a:spcPct val="115000"/>
              </a:lnSpc>
              <a:spcBef>
                <a:spcPts val="0"/>
              </a:spcBef>
              <a:spcAft>
                <a:spcPts val="0"/>
              </a:spcAft>
              <a:buSzPts val="2900"/>
              <a:buNone/>
              <a:defRPr/>
            </a:lvl3pPr>
            <a:lvl4pPr lvl="3" rtl="0">
              <a:lnSpc>
                <a:spcPct val="115000"/>
              </a:lnSpc>
              <a:spcBef>
                <a:spcPts val="0"/>
              </a:spcBef>
              <a:spcAft>
                <a:spcPts val="0"/>
              </a:spcAft>
              <a:buSzPts val="2900"/>
              <a:buNone/>
              <a:defRPr/>
            </a:lvl4pPr>
            <a:lvl5pPr lvl="4" rtl="0">
              <a:lnSpc>
                <a:spcPct val="115000"/>
              </a:lnSpc>
              <a:spcBef>
                <a:spcPts val="0"/>
              </a:spcBef>
              <a:spcAft>
                <a:spcPts val="0"/>
              </a:spcAft>
              <a:buSzPts val="2900"/>
              <a:buNone/>
              <a:defRPr/>
            </a:lvl5pPr>
            <a:lvl6pPr lvl="5" rtl="0">
              <a:lnSpc>
                <a:spcPct val="115000"/>
              </a:lnSpc>
              <a:spcBef>
                <a:spcPts val="0"/>
              </a:spcBef>
              <a:spcAft>
                <a:spcPts val="0"/>
              </a:spcAft>
              <a:buSzPts val="2900"/>
              <a:buNone/>
              <a:defRPr/>
            </a:lvl6pPr>
            <a:lvl7pPr lvl="6" rtl="0">
              <a:lnSpc>
                <a:spcPct val="115000"/>
              </a:lnSpc>
              <a:spcBef>
                <a:spcPts val="0"/>
              </a:spcBef>
              <a:spcAft>
                <a:spcPts val="0"/>
              </a:spcAft>
              <a:buSzPts val="2900"/>
              <a:buNone/>
              <a:defRPr/>
            </a:lvl7pPr>
            <a:lvl8pPr lvl="7" rtl="0">
              <a:lnSpc>
                <a:spcPct val="115000"/>
              </a:lnSpc>
              <a:spcBef>
                <a:spcPts val="0"/>
              </a:spcBef>
              <a:spcAft>
                <a:spcPts val="0"/>
              </a:spcAft>
              <a:buSzPts val="2900"/>
              <a:buNone/>
              <a:defRPr/>
            </a:lvl8pPr>
            <a:lvl9pPr lvl="8" rtl="0">
              <a:lnSpc>
                <a:spcPct val="115000"/>
              </a:lnSpc>
              <a:spcBef>
                <a:spcPts val="0"/>
              </a:spcBef>
              <a:spcAft>
                <a:spcPts val="0"/>
              </a:spcAft>
              <a:buSzPts val="2900"/>
              <a:buNone/>
              <a:defRPr/>
            </a:lvl9pPr>
          </a:lstStyle>
          <a:p>
            <a:endParaRPr/>
          </a:p>
        </p:txBody>
      </p:sp>
      <p:sp>
        <p:nvSpPr>
          <p:cNvPr id="303" name="Google Shape;303;p24"/>
          <p:cNvSpPr txBox="1">
            <a:spLocks noGrp="1"/>
          </p:cNvSpPr>
          <p:nvPr>
            <p:ph type="subTitle" idx="1"/>
          </p:nvPr>
        </p:nvSpPr>
        <p:spPr>
          <a:xfrm>
            <a:off x="340665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04" name="Google Shape;304;p24"/>
          <p:cNvSpPr txBox="1">
            <a:spLocks noGrp="1"/>
          </p:cNvSpPr>
          <p:nvPr>
            <p:ph type="subTitle" idx="2"/>
          </p:nvPr>
        </p:nvSpPr>
        <p:spPr>
          <a:xfrm>
            <a:off x="585860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1"/>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05" name="Google Shape;305;p24"/>
          <p:cNvSpPr txBox="1">
            <a:spLocks noGrp="1"/>
          </p:cNvSpPr>
          <p:nvPr>
            <p:ph type="subTitle" idx="3"/>
          </p:nvPr>
        </p:nvSpPr>
        <p:spPr>
          <a:xfrm>
            <a:off x="585860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306" name="Google Shape;306;p24"/>
          <p:cNvSpPr txBox="1">
            <a:spLocks noGrp="1"/>
          </p:cNvSpPr>
          <p:nvPr>
            <p:ph type="subTitle" idx="4"/>
          </p:nvPr>
        </p:nvSpPr>
        <p:spPr>
          <a:xfrm>
            <a:off x="95470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07" name="Google Shape;307;p24"/>
          <p:cNvSpPr txBox="1">
            <a:spLocks noGrp="1"/>
          </p:cNvSpPr>
          <p:nvPr>
            <p:ph type="subTitle" idx="5"/>
          </p:nvPr>
        </p:nvSpPr>
        <p:spPr>
          <a:xfrm>
            <a:off x="95470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308" name="Google Shape;308;p24"/>
          <p:cNvSpPr txBox="1">
            <a:spLocks noGrp="1"/>
          </p:cNvSpPr>
          <p:nvPr>
            <p:ph type="subTitle" idx="6"/>
          </p:nvPr>
        </p:nvSpPr>
        <p:spPr>
          <a:xfrm>
            <a:off x="340665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9"/>
        <p:cNvGrpSpPr/>
        <p:nvPr/>
      </p:nvGrpSpPr>
      <p:grpSpPr>
        <a:xfrm>
          <a:off x="0" y="0"/>
          <a:ext cx="0" cy="0"/>
          <a:chOff x="0" y="0"/>
          <a:chExt cx="0" cy="0"/>
        </a:xfrm>
      </p:grpSpPr>
      <p:grpSp>
        <p:nvGrpSpPr>
          <p:cNvPr id="310" name="Google Shape;310;p25"/>
          <p:cNvGrpSpPr/>
          <p:nvPr/>
        </p:nvGrpSpPr>
        <p:grpSpPr>
          <a:xfrm rot="10800000" flipH="1">
            <a:off x="6412875" y="0"/>
            <a:ext cx="2731125" cy="5143500"/>
            <a:chOff x="6412875" y="0"/>
            <a:chExt cx="2731125" cy="5143500"/>
          </a:xfrm>
        </p:grpSpPr>
        <p:pic>
          <p:nvPicPr>
            <p:cNvPr id="311" name="Google Shape;311;p25"/>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312" name="Google Shape;312;p25"/>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313" name="Google Shape;313;p25"/>
          <p:cNvGrpSpPr/>
          <p:nvPr/>
        </p:nvGrpSpPr>
        <p:grpSpPr>
          <a:xfrm>
            <a:off x="0" y="1017726"/>
            <a:ext cx="6412874" cy="4166224"/>
            <a:chOff x="0" y="1017726"/>
            <a:chExt cx="6412874" cy="4166224"/>
          </a:xfrm>
        </p:grpSpPr>
        <p:pic>
          <p:nvPicPr>
            <p:cNvPr id="314" name="Google Shape;314;p25"/>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315" name="Google Shape;315;p25"/>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sp>
        <p:nvSpPr>
          <p:cNvPr id="316" name="Google Shape;316;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17" name="Google Shape;317;p25"/>
          <p:cNvSpPr txBox="1">
            <a:spLocks noGrp="1"/>
          </p:cNvSpPr>
          <p:nvPr>
            <p:ph type="subTitle" idx="1"/>
          </p:nvPr>
        </p:nvSpPr>
        <p:spPr>
          <a:xfrm>
            <a:off x="875200" y="1663400"/>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8" name="Google Shape;318;p25"/>
          <p:cNvSpPr txBox="1">
            <a:spLocks noGrp="1"/>
          </p:cNvSpPr>
          <p:nvPr>
            <p:ph type="subTitle" idx="2"/>
          </p:nvPr>
        </p:nvSpPr>
        <p:spPr>
          <a:xfrm>
            <a:off x="5079806" y="1663400"/>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9" name="Google Shape;319;p25"/>
          <p:cNvSpPr txBox="1">
            <a:spLocks noGrp="1"/>
          </p:cNvSpPr>
          <p:nvPr>
            <p:ph type="subTitle" idx="3"/>
          </p:nvPr>
        </p:nvSpPr>
        <p:spPr>
          <a:xfrm>
            <a:off x="875200" y="3323975"/>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0" name="Google Shape;320;p25"/>
          <p:cNvSpPr txBox="1">
            <a:spLocks noGrp="1"/>
          </p:cNvSpPr>
          <p:nvPr>
            <p:ph type="subTitle" idx="4"/>
          </p:nvPr>
        </p:nvSpPr>
        <p:spPr>
          <a:xfrm>
            <a:off x="5079806" y="3323975"/>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1" name="Google Shape;321;p25"/>
          <p:cNvSpPr txBox="1">
            <a:spLocks noGrp="1"/>
          </p:cNvSpPr>
          <p:nvPr>
            <p:ph type="subTitle" idx="5"/>
          </p:nvPr>
        </p:nvSpPr>
        <p:spPr>
          <a:xfrm>
            <a:off x="875250" y="137005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2" name="Google Shape;322;p25"/>
          <p:cNvSpPr txBox="1">
            <a:spLocks noGrp="1"/>
          </p:cNvSpPr>
          <p:nvPr>
            <p:ph type="subTitle" idx="6"/>
          </p:nvPr>
        </p:nvSpPr>
        <p:spPr>
          <a:xfrm>
            <a:off x="875200" y="303070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3" name="Google Shape;323;p25"/>
          <p:cNvSpPr txBox="1">
            <a:spLocks noGrp="1"/>
          </p:cNvSpPr>
          <p:nvPr>
            <p:ph type="subTitle" idx="7"/>
          </p:nvPr>
        </p:nvSpPr>
        <p:spPr>
          <a:xfrm>
            <a:off x="5079775" y="137005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24" name="Google Shape;324;p25"/>
          <p:cNvSpPr txBox="1">
            <a:spLocks noGrp="1"/>
          </p:cNvSpPr>
          <p:nvPr>
            <p:ph type="subTitle" idx="8"/>
          </p:nvPr>
        </p:nvSpPr>
        <p:spPr>
          <a:xfrm>
            <a:off x="5079775" y="303070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325" name="Google Shape;325;p25"/>
          <p:cNvGrpSpPr/>
          <p:nvPr/>
        </p:nvGrpSpPr>
        <p:grpSpPr>
          <a:xfrm>
            <a:off x="-1811603" y="113994"/>
            <a:ext cx="7156253" cy="4944056"/>
            <a:chOff x="-1811603" y="113994"/>
            <a:chExt cx="7156253" cy="4944056"/>
          </a:xfrm>
        </p:grpSpPr>
        <p:sp>
          <p:nvSpPr>
            <p:cNvPr id="326" name="Google Shape;326;p25"/>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28"/>
        <p:cNvGrpSpPr/>
        <p:nvPr/>
      </p:nvGrpSpPr>
      <p:grpSpPr>
        <a:xfrm>
          <a:off x="0" y="0"/>
          <a:ext cx="0" cy="0"/>
          <a:chOff x="0" y="0"/>
          <a:chExt cx="0" cy="0"/>
        </a:xfrm>
      </p:grpSpPr>
      <p:grpSp>
        <p:nvGrpSpPr>
          <p:cNvPr id="329" name="Google Shape;329;p26"/>
          <p:cNvGrpSpPr/>
          <p:nvPr/>
        </p:nvGrpSpPr>
        <p:grpSpPr>
          <a:xfrm>
            <a:off x="4157250" y="0"/>
            <a:ext cx="4986750" cy="3919025"/>
            <a:chOff x="4157250" y="0"/>
            <a:chExt cx="4986750" cy="3919025"/>
          </a:xfrm>
        </p:grpSpPr>
        <p:pic>
          <p:nvPicPr>
            <p:cNvPr id="330" name="Google Shape;330;p26"/>
            <p:cNvPicPr preferRelativeResize="0"/>
            <p:nvPr/>
          </p:nvPicPr>
          <p:blipFill rotWithShape="1">
            <a:blip r:embed="rId2">
              <a:alphaModFix/>
            </a:blip>
            <a:srcRect l="-2927" t="36768" r="79411" b="3319"/>
            <a:stretch/>
          </p:blipFill>
          <p:spPr>
            <a:xfrm>
              <a:off x="6204675" y="0"/>
              <a:ext cx="2939325" cy="3919025"/>
            </a:xfrm>
            <a:prstGeom prst="rect">
              <a:avLst/>
            </a:prstGeom>
            <a:noFill/>
            <a:ln>
              <a:noFill/>
            </a:ln>
          </p:spPr>
        </p:pic>
        <p:pic>
          <p:nvPicPr>
            <p:cNvPr id="331" name="Google Shape;331;p26"/>
            <p:cNvPicPr preferRelativeResize="0"/>
            <p:nvPr/>
          </p:nvPicPr>
          <p:blipFill rotWithShape="1">
            <a:blip r:embed="rId3">
              <a:alphaModFix/>
            </a:blip>
            <a:srcRect l="21269" t="61542" r="32513" b="-1994"/>
            <a:stretch/>
          </p:blipFill>
          <p:spPr>
            <a:xfrm>
              <a:off x="4157250" y="0"/>
              <a:ext cx="4986750" cy="2284300"/>
            </a:xfrm>
            <a:prstGeom prst="rect">
              <a:avLst/>
            </a:prstGeom>
            <a:noFill/>
            <a:ln>
              <a:noFill/>
            </a:ln>
          </p:spPr>
        </p:pic>
      </p:grpSp>
      <p:grpSp>
        <p:nvGrpSpPr>
          <p:cNvPr id="332" name="Google Shape;332;p26"/>
          <p:cNvGrpSpPr/>
          <p:nvPr/>
        </p:nvGrpSpPr>
        <p:grpSpPr>
          <a:xfrm>
            <a:off x="0" y="1017726"/>
            <a:ext cx="4438149" cy="4166224"/>
            <a:chOff x="0" y="1017726"/>
            <a:chExt cx="4438149" cy="4166224"/>
          </a:xfrm>
        </p:grpSpPr>
        <p:pic>
          <p:nvPicPr>
            <p:cNvPr id="333" name="Google Shape;333;p26"/>
            <p:cNvPicPr preferRelativeResize="0"/>
            <p:nvPr/>
          </p:nvPicPr>
          <p:blipFill rotWithShape="1">
            <a:blip r:embed="rId3">
              <a:alphaModFix/>
            </a:blip>
            <a:srcRect l="33028" t="-4461" r="23699" b="60979"/>
            <a:stretch/>
          </p:blipFill>
          <p:spPr>
            <a:xfrm>
              <a:off x="0" y="2809500"/>
              <a:ext cx="4438149" cy="2334000"/>
            </a:xfrm>
            <a:prstGeom prst="rect">
              <a:avLst/>
            </a:prstGeom>
            <a:noFill/>
            <a:ln>
              <a:noFill/>
            </a:ln>
          </p:spPr>
        </p:pic>
        <p:pic>
          <p:nvPicPr>
            <p:cNvPr id="334" name="Google Shape;334;p26"/>
            <p:cNvPicPr preferRelativeResize="0"/>
            <p:nvPr/>
          </p:nvPicPr>
          <p:blipFill rotWithShape="1">
            <a:blip r:embed="rId2">
              <a:alphaModFix/>
            </a:blip>
            <a:srcRect l="-5875" t="27914" r="82001" b="7423"/>
            <a:stretch/>
          </p:blipFill>
          <p:spPr>
            <a:xfrm rot="10800000">
              <a:off x="0" y="1017726"/>
              <a:ext cx="2939325" cy="4166224"/>
            </a:xfrm>
            <a:prstGeom prst="rect">
              <a:avLst/>
            </a:prstGeom>
            <a:noFill/>
            <a:ln>
              <a:noFill/>
            </a:ln>
          </p:spPr>
        </p:pic>
      </p:grpSp>
      <p:grpSp>
        <p:nvGrpSpPr>
          <p:cNvPr id="335" name="Google Shape;335;p26"/>
          <p:cNvGrpSpPr/>
          <p:nvPr/>
        </p:nvGrpSpPr>
        <p:grpSpPr>
          <a:xfrm>
            <a:off x="-279950" y="257063"/>
            <a:ext cx="9815576" cy="4780763"/>
            <a:chOff x="-279950" y="257063"/>
            <a:chExt cx="9815576" cy="4780763"/>
          </a:xfrm>
        </p:grpSpPr>
        <p:sp>
          <p:nvSpPr>
            <p:cNvPr id="336" name="Google Shape;336;p26"/>
            <p:cNvSpPr/>
            <p:nvPr/>
          </p:nvSpPr>
          <p:spPr>
            <a:xfrm>
              <a:off x="-279950" y="37316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8514025" y="38754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8291650"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40" name="Google Shape;340;p26"/>
          <p:cNvSpPr txBox="1">
            <a:spLocks noGrp="1"/>
          </p:cNvSpPr>
          <p:nvPr>
            <p:ph type="subTitle" idx="1"/>
          </p:nvPr>
        </p:nvSpPr>
        <p:spPr>
          <a:xfrm>
            <a:off x="720000" y="1576888"/>
            <a:ext cx="2130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1" name="Google Shape;341;p26"/>
          <p:cNvSpPr txBox="1">
            <a:spLocks noGrp="1"/>
          </p:cNvSpPr>
          <p:nvPr>
            <p:ph type="subTitle" idx="2"/>
          </p:nvPr>
        </p:nvSpPr>
        <p:spPr>
          <a:xfrm>
            <a:off x="3511200" y="1576888"/>
            <a:ext cx="21216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2" name="Google Shape;342;p26"/>
          <p:cNvSpPr txBox="1">
            <a:spLocks noGrp="1"/>
          </p:cNvSpPr>
          <p:nvPr>
            <p:ph type="subTitle" idx="3"/>
          </p:nvPr>
        </p:nvSpPr>
        <p:spPr>
          <a:xfrm>
            <a:off x="720000" y="3371550"/>
            <a:ext cx="2130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26"/>
          <p:cNvSpPr txBox="1">
            <a:spLocks noGrp="1"/>
          </p:cNvSpPr>
          <p:nvPr>
            <p:ph type="subTitle" idx="4"/>
          </p:nvPr>
        </p:nvSpPr>
        <p:spPr>
          <a:xfrm>
            <a:off x="3511200" y="3371550"/>
            <a:ext cx="21216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4" name="Google Shape;344;p26"/>
          <p:cNvSpPr txBox="1">
            <a:spLocks noGrp="1"/>
          </p:cNvSpPr>
          <p:nvPr>
            <p:ph type="subTitle" idx="5"/>
          </p:nvPr>
        </p:nvSpPr>
        <p:spPr>
          <a:xfrm>
            <a:off x="6310800" y="1576888"/>
            <a:ext cx="21132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26"/>
          <p:cNvSpPr txBox="1">
            <a:spLocks noGrp="1"/>
          </p:cNvSpPr>
          <p:nvPr>
            <p:ph type="subTitle" idx="6"/>
          </p:nvPr>
        </p:nvSpPr>
        <p:spPr>
          <a:xfrm>
            <a:off x="6310800" y="3371550"/>
            <a:ext cx="21132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6" name="Google Shape;346;p26"/>
          <p:cNvSpPr txBox="1">
            <a:spLocks noGrp="1"/>
          </p:cNvSpPr>
          <p:nvPr>
            <p:ph type="subTitle" idx="7"/>
          </p:nvPr>
        </p:nvSpPr>
        <p:spPr>
          <a:xfrm>
            <a:off x="724200" y="1199252"/>
            <a:ext cx="21216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7" name="Google Shape;347;p26"/>
          <p:cNvSpPr txBox="1">
            <a:spLocks noGrp="1"/>
          </p:cNvSpPr>
          <p:nvPr>
            <p:ph type="subTitle" idx="8"/>
          </p:nvPr>
        </p:nvSpPr>
        <p:spPr>
          <a:xfrm>
            <a:off x="3515376" y="1199252"/>
            <a:ext cx="2113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8" name="Google Shape;348;p26"/>
          <p:cNvSpPr txBox="1">
            <a:spLocks noGrp="1"/>
          </p:cNvSpPr>
          <p:nvPr>
            <p:ph type="subTitle" idx="9"/>
          </p:nvPr>
        </p:nvSpPr>
        <p:spPr>
          <a:xfrm>
            <a:off x="6314952" y="1199252"/>
            <a:ext cx="21048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9" name="Google Shape;349;p26"/>
          <p:cNvSpPr txBox="1">
            <a:spLocks noGrp="1"/>
          </p:cNvSpPr>
          <p:nvPr>
            <p:ph type="subTitle" idx="13"/>
          </p:nvPr>
        </p:nvSpPr>
        <p:spPr>
          <a:xfrm>
            <a:off x="724200" y="2990649"/>
            <a:ext cx="21216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50" name="Google Shape;350;p26"/>
          <p:cNvSpPr txBox="1">
            <a:spLocks noGrp="1"/>
          </p:cNvSpPr>
          <p:nvPr>
            <p:ph type="subTitle" idx="14"/>
          </p:nvPr>
        </p:nvSpPr>
        <p:spPr>
          <a:xfrm>
            <a:off x="3515376" y="2990649"/>
            <a:ext cx="2113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51" name="Google Shape;351;p26"/>
          <p:cNvSpPr txBox="1">
            <a:spLocks noGrp="1"/>
          </p:cNvSpPr>
          <p:nvPr>
            <p:ph type="subTitle" idx="15"/>
          </p:nvPr>
        </p:nvSpPr>
        <p:spPr>
          <a:xfrm>
            <a:off x="6314952" y="2990649"/>
            <a:ext cx="21048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grpSp>
        <p:nvGrpSpPr>
          <p:cNvPr id="21" name="Google Shape;21;p3"/>
          <p:cNvGrpSpPr/>
          <p:nvPr/>
        </p:nvGrpSpPr>
        <p:grpSpPr>
          <a:xfrm>
            <a:off x="0" y="0"/>
            <a:ext cx="9144000" cy="5183950"/>
            <a:chOff x="0" y="0"/>
            <a:chExt cx="9144000" cy="5183950"/>
          </a:xfrm>
        </p:grpSpPr>
        <p:grpSp>
          <p:nvGrpSpPr>
            <p:cNvPr id="22" name="Google Shape;22;p3"/>
            <p:cNvGrpSpPr/>
            <p:nvPr/>
          </p:nvGrpSpPr>
          <p:grpSpPr>
            <a:xfrm flipH="1">
              <a:off x="0" y="0"/>
              <a:ext cx="4986750" cy="3919025"/>
              <a:chOff x="4157250" y="0"/>
              <a:chExt cx="4986750" cy="3919025"/>
            </a:xfrm>
          </p:grpSpPr>
          <p:pic>
            <p:nvPicPr>
              <p:cNvPr id="23" name="Google Shape;23;p3"/>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24" name="Google Shape;24;p3"/>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25" name="Google Shape;25;p3"/>
            <p:cNvGrpSpPr/>
            <p:nvPr/>
          </p:nvGrpSpPr>
          <p:grpSpPr>
            <a:xfrm flipH="1">
              <a:off x="4705851" y="1017726"/>
              <a:ext cx="4438149" cy="4166224"/>
              <a:chOff x="0" y="1017726"/>
              <a:chExt cx="4438149" cy="4166224"/>
            </a:xfrm>
          </p:grpSpPr>
          <p:pic>
            <p:nvPicPr>
              <p:cNvPr id="26" name="Google Shape;26;p3"/>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27" name="Google Shape;27;p3"/>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sp>
        <p:nvSpPr>
          <p:cNvPr id="28" name="Google Shape;28;p3"/>
          <p:cNvSpPr txBox="1">
            <a:spLocks noGrp="1"/>
          </p:cNvSpPr>
          <p:nvPr>
            <p:ph type="title"/>
          </p:nvPr>
        </p:nvSpPr>
        <p:spPr>
          <a:xfrm>
            <a:off x="2567250" y="2357700"/>
            <a:ext cx="4009500" cy="13827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3734400" y="776150"/>
            <a:ext cx="1675200" cy="1382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txBox="1">
            <a:spLocks noGrp="1"/>
          </p:cNvSpPr>
          <p:nvPr>
            <p:ph type="subTitle" idx="1"/>
          </p:nvPr>
        </p:nvSpPr>
        <p:spPr>
          <a:xfrm>
            <a:off x="2567250" y="3857300"/>
            <a:ext cx="40095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1" name="Google Shape;31;p3"/>
          <p:cNvGrpSpPr/>
          <p:nvPr/>
        </p:nvGrpSpPr>
        <p:grpSpPr>
          <a:xfrm>
            <a:off x="961015" y="-478950"/>
            <a:ext cx="7745176" cy="5234706"/>
            <a:chOff x="961015" y="-478950"/>
            <a:chExt cx="7745176" cy="5234706"/>
          </a:xfrm>
        </p:grpSpPr>
        <p:sp>
          <p:nvSpPr>
            <p:cNvPr id="32" name="Google Shape;32;p3"/>
            <p:cNvSpPr/>
            <p:nvPr/>
          </p:nvSpPr>
          <p:spPr>
            <a:xfrm flipH="1">
              <a:off x="7906891" y="-3209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961015" y="-4789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8155357" y="419087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98"/>
        <p:cNvGrpSpPr/>
        <p:nvPr/>
      </p:nvGrpSpPr>
      <p:grpSpPr>
        <a:xfrm>
          <a:off x="0" y="0"/>
          <a:ext cx="0" cy="0"/>
          <a:chOff x="0" y="0"/>
          <a:chExt cx="0" cy="0"/>
        </a:xfrm>
      </p:grpSpPr>
      <p:grpSp>
        <p:nvGrpSpPr>
          <p:cNvPr id="399" name="Google Shape;399;p30"/>
          <p:cNvGrpSpPr/>
          <p:nvPr/>
        </p:nvGrpSpPr>
        <p:grpSpPr>
          <a:xfrm rot="10800000" flipH="1">
            <a:off x="1" y="0"/>
            <a:ext cx="6656573" cy="2354225"/>
            <a:chOff x="1" y="2829725"/>
            <a:chExt cx="6656573" cy="2354225"/>
          </a:xfrm>
        </p:grpSpPr>
        <p:pic>
          <p:nvPicPr>
            <p:cNvPr id="400" name="Google Shape;400;p30"/>
            <p:cNvPicPr preferRelativeResize="0"/>
            <p:nvPr/>
          </p:nvPicPr>
          <p:blipFill rotWithShape="1">
            <a:blip r:embed="rId2">
              <a:alphaModFix/>
            </a:blip>
            <a:srcRect l="20102" t="-4419" r="24274" b="60658"/>
            <a:stretch/>
          </p:blipFill>
          <p:spPr>
            <a:xfrm>
              <a:off x="951450" y="2829725"/>
              <a:ext cx="5705124" cy="2348974"/>
            </a:xfrm>
            <a:prstGeom prst="rect">
              <a:avLst/>
            </a:prstGeom>
            <a:noFill/>
            <a:ln>
              <a:noFill/>
            </a:ln>
          </p:spPr>
        </p:pic>
        <p:pic>
          <p:nvPicPr>
            <p:cNvPr id="401" name="Google Shape;401;p30"/>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402" name="Google Shape;402;p30"/>
          <p:cNvGrpSpPr/>
          <p:nvPr/>
        </p:nvGrpSpPr>
        <p:grpSpPr>
          <a:xfrm rot="10800000" flipH="1">
            <a:off x="4985201" y="1693850"/>
            <a:ext cx="4171674" cy="3490101"/>
            <a:chOff x="4985201" y="0"/>
            <a:chExt cx="4171674" cy="3490101"/>
          </a:xfrm>
        </p:grpSpPr>
        <p:pic>
          <p:nvPicPr>
            <p:cNvPr id="403" name="Google Shape;403;p30"/>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404" name="Google Shape;404;p30"/>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grpSp>
        <p:nvGrpSpPr>
          <p:cNvPr id="405" name="Google Shape;405;p30"/>
          <p:cNvGrpSpPr/>
          <p:nvPr/>
        </p:nvGrpSpPr>
        <p:grpSpPr>
          <a:xfrm rot="10800000" flipH="1">
            <a:off x="228600" y="173025"/>
            <a:ext cx="10722000" cy="5463125"/>
            <a:chOff x="228600" y="-452200"/>
            <a:chExt cx="10722000" cy="5463125"/>
          </a:xfrm>
        </p:grpSpPr>
        <p:sp>
          <p:nvSpPr>
            <p:cNvPr id="406" name="Google Shape;406;p30"/>
            <p:cNvSpPr/>
            <p:nvPr/>
          </p:nvSpPr>
          <p:spPr>
            <a:xfrm>
              <a:off x="8520800" y="11963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228600" y="-4522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9"/>
        <p:cNvGrpSpPr/>
        <p:nvPr/>
      </p:nvGrpSpPr>
      <p:grpSpPr>
        <a:xfrm>
          <a:off x="0" y="0"/>
          <a:ext cx="0" cy="0"/>
          <a:chOff x="0" y="0"/>
          <a:chExt cx="0" cy="0"/>
        </a:xfrm>
      </p:grpSpPr>
      <p:grpSp>
        <p:nvGrpSpPr>
          <p:cNvPr id="410" name="Google Shape;410;p31"/>
          <p:cNvGrpSpPr/>
          <p:nvPr/>
        </p:nvGrpSpPr>
        <p:grpSpPr>
          <a:xfrm rot="10800000" flipH="1">
            <a:off x="3837275" y="604287"/>
            <a:ext cx="5306726" cy="4524600"/>
            <a:chOff x="3837275" y="0"/>
            <a:chExt cx="5306726" cy="4524600"/>
          </a:xfrm>
        </p:grpSpPr>
        <p:pic>
          <p:nvPicPr>
            <p:cNvPr id="411" name="Google Shape;411;p31"/>
            <p:cNvPicPr preferRelativeResize="0"/>
            <p:nvPr/>
          </p:nvPicPr>
          <p:blipFill rotWithShape="1">
            <a:blip r:embed="rId2">
              <a:alphaModFix/>
            </a:blip>
            <a:srcRect l="5319" t="20045" r="76013" b="10783"/>
            <a:stretch/>
          </p:blipFill>
          <p:spPr>
            <a:xfrm>
              <a:off x="6810850" y="0"/>
              <a:ext cx="2333151" cy="4524600"/>
            </a:xfrm>
            <a:prstGeom prst="rect">
              <a:avLst/>
            </a:prstGeom>
            <a:noFill/>
            <a:ln>
              <a:noFill/>
            </a:ln>
          </p:spPr>
        </p:pic>
        <p:pic>
          <p:nvPicPr>
            <p:cNvPr id="412" name="Google Shape;412;p31"/>
            <p:cNvPicPr preferRelativeResize="0"/>
            <p:nvPr/>
          </p:nvPicPr>
          <p:blipFill rotWithShape="1">
            <a:blip r:embed="rId3">
              <a:alphaModFix/>
            </a:blip>
            <a:srcRect l="28196" t="61951" r="22619" b="-2402"/>
            <a:stretch/>
          </p:blipFill>
          <p:spPr>
            <a:xfrm>
              <a:off x="3837275" y="0"/>
              <a:ext cx="5306724" cy="2284300"/>
            </a:xfrm>
            <a:prstGeom prst="rect">
              <a:avLst/>
            </a:prstGeom>
            <a:noFill/>
            <a:ln>
              <a:noFill/>
            </a:ln>
          </p:spPr>
        </p:pic>
      </p:grpSp>
      <p:grpSp>
        <p:nvGrpSpPr>
          <p:cNvPr id="413" name="Google Shape;413;p31"/>
          <p:cNvGrpSpPr/>
          <p:nvPr/>
        </p:nvGrpSpPr>
        <p:grpSpPr>
          <a:xfrm rot="10800000" flipH="1">
            <a:off x="0" y="-55062"/>
            <a:ext cx="4438149" cy="4166224"/>
            <a:chOff x="0" y="1017726"/>
            <a:chExt cx="4438149" cy="4166224"/>
          </a:xfrm>
        </p:grpSpPr>
        <p:pic>
          <p:nvPicPr>
            <p:cNvPr id="414" name="Google Shape;414;p31"/>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415" name="Google Shape;415;p31"/>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nvGrpSpPr>
          <p:cNvPr id="416" name="Google Shape;416;p31"/>
          <p:cNvGrpSpPr/>
          <p:nvPr/>
        </p:nvGrpSpPr>
        <p:grpSpPr>
          <a:xfrm>
            <a:off x="-308375" y="-307500"/>
            <a:ext cx="9012400" cy="5212970"/>
            <a:chOff x="-308375" y="-307500"/>
            <a:chExt cx="9012400" cy="5212970"/>
          </a:xfrm>
        </p:grpSpPr>
        <p:grpSp>
          <p:nvGrpSpPr>
            <p:cNvPr id="417" name="Google Shape;417;p31"/>
            <p:cNvGrpSpPr/>
            <p:nvPr/>
          </p:nvGrpSpPr>
          <p:grpSpPr>
            <a:xfrm rot="10800000" flipH="1">
              <a:off x="437813" y="-307500"/>
              <a:ext cx="8266213" cy="1306200"/>
              <a:chOff x="437813" y="4130188"/>
              <a:chExt cx="8266213" cy="1306200"/>
            </a:xfrm>
          </p:grpSpPr>
          <p:sp>
            <p:nvSpPr>
              <p:cNvPr id="418" name="Google Shape;418;p31"/>
              <p:cNvSpPr/>
              <p:nvPr/>
            </p:nvSpPr>
            <p:spPr>
              <a:xfrm>
                <a:off x="7957625" y="4130188"/>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437813"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31"/>
            <p:cNvSpPr/>
            <p:nvPr/>
          </p:nvSpPr>
          <p:spPr>
            <a:xfrm>
              <a:off x="-308375" y="38869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1"/>
          <p:cNvGrpSpPr/>
          <p:nvPr/>
        </p:nvGrpSpPr>
        <p:grpSpPr>
          <a:xfrm rot="7200089">
            <a:off x="7619188" y="3767509"/>
            <a:ext cx="1257916" cy="1342596"/>
            <a:chOff x="-408900" y="504142"/>
            <a:chExt cx="1167600" cy="1246200"/>
          </a:xfrm>
        </p:grpSpPr>
        <p:cxnSp>
          <p:nvCxnSpPr>
            <p:cNvPr id="422" name="Google Shape;422;p31"/>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423" name="Google Shape;423;p31"/>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424" name="Google Shape;424;p31"/>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grpSp>
        <p:nvGrpSpPr>
          <p:cNvPr id="36" name="Google Shape;36;p4"/>
          <p:cNvGrpSpPr/>
          <p:nvPr/>
        </p:nvGrpSpPr>
        <p:grpSpPr>
          <a:xfrm>
            <a:off x="0" y="-101799"/>
            <a:ext cx="9144001" cy="5285749"/>
            <a:chOff x="0" y="-101799"/>
            <a:chExt cx="9144001" cy="5285749"/>
          </a:xfrm>
        </p:grpSpPr>
        <p:grpSp>
          <p:nvGrpSpPr>
            <p:cNvPr id="37" name="Google Shape;37;p4"/>
            <p:cNvGrpSpPr/>
            <p:nvPr/>
          </p:nvGrpSpPr>
          <p:grpSpPr>
            <a:xfrm>
              <a:off x="5399875" y="0"/>
              <a:ext cx="3744126" cy="5183950"/>
              <a:chOff x="5399875" y="0"/>
              <a:chExt cx="3744126" cy="5183950"/>
            </a:xfrm>
          </p:grpSpPr>
          <p:pic>
            <p:nvPicPr>
              <p:cNvPr id="38" name="Google Shape;38;p4"/>
              <p:cNvPicPr preferRelativeResize="0"/>
              <p:nvPr/>
            </p:nvPicPr>
            <p:blipFill rotWithShape="1">
              <a:blip r:embed="rId2">
                <a:alphaModFix/>
              </a:blip>
              <a:srcRect t="28158" r="83019" b="11928"/>
              <a:stretch/>
            </p:blipFill>
            <p:spPr>
              <a:xfrm>
                <a:off x="7021525" y="0"/>
                <a:ext cx="2122476" cy="3919025"/>
              </a:xfrm>
              <a:prstGeom prst="rect">
                <a:avLst/>
              </a:prstGeom>
              <a:noFill/>
              <a:ln>
                <a:noFill/>
              </a:ln>
            </p:spPr>
          </p:pic>
          <p:pic>
            <p:nvPicPr>
              <p:cNvPr id="39" name="Google Shape;39;p4"/>
              <p:cNvPicPr preferRelativeResize="0"/>
              <p:nvPr/>
            </p:nvPicPr>
            <p:blipFill rotWithShape="1">
              <a:blip r:embed="rId3">
                <a:alphaModFix/>
              </a:blip>
              <a:srcRect l="13259" t="4639" r="52040" b="54908"/>
              <a:stretch/>
            </p:blipFill>
            <p:spPr>
              <a:xfrm>
                <a:off x="5399875" y="2899650"/>
                <a:ext cx="3744126" cy="2284300"/>
              </a:xfrm>
              <a:prstGeom prst="rect">
                <a:avLst/>
              </a:prstGeom>
              <a:noFill/>
              <a:ln>
                <a:noFill/>
              </a:ln>
            </p:spPr>
          </p:pic>
        </p:grpSp>
        <p:grpSp>
          <p:nvGrpSpPr>
            <p:cNvPr id="40" name="Google Shape;40;p4"/>
            <p:cNvGrpSpPr/>
            <p:nvPr/>
          </p:nvGrpSpPr>
          <p:grpSpPr>
            <a:xfrm>
              <a:off x="0" y="-101799"/>
              <a:ext cx="4438149" cy="4762499"/>
              <a:chOff x="0" y="-101799"/>
              <a:chExt cx="4438149" cy="4762499"/>
            </a:xfrm>
          </p:grpSpPr>
          <p:pic>
            <p:nvPicPr>
              <p:cNvPr id="41" name="Google Shape;41;p4"/>
              <p:cNvPicPr preferRelativeResize="0"/>
              <p:nvPr/>
            </p:nvPicPr>
            <p:blipFill rotWithShape="1">
              <a:blip r:embed="rId3">
                <a:alphaModFix/>
              </a:blip>
              <a:srcRect l="31151" t="56453" r="25577" b="4985"/>
              <a:stretch/>
            </p:blipFill>
            <p:spPr>
              <a:xfrm>
                <a:off x="0" y="0"/>
                <a:ext cx="4438149" cy="2069901"/>
              </a:xfrm>
              <a:prstGeom prst="rect">
                <a:avLst/>
              </a:prstGeom>
              <a:noFill/>
              <a:ln>
                <a:noFill/>
              </a:ln>
            </p:spPr>
          </p:pic>
          <p:pic>
            <p:nvPicPr>
              <p:cNvPr id="42" name="Google Shape;42;p4"/>
              <p:cNvPicPr preferRelativeResize="0"/>
              <p:nvPr/>
            </p:nvPicPr>
            <p:blipFill rotWithShape="1">
              <a:blip r:embed="rId2">
                <a:alphaModFix/>
              </a:blip>
              <a:srcRect l="4616" t="2365" r="79221" b="23719"/>
              <a:stretch/>
            </p:blipFill>
            <p:spPr>
              <a:xfrm rot="10800000">
                <a:off x="1" y="-101799"/>
                <a:ext cx="1989924" cy="4762499"/>
              </a:xfrm>
              <a:prstGeom prst="rect">
                <a:avLst/>
              </a:prstGeom>
              <a:noFill/>
              <a:ln>
                <a:noFill/>
              </a:ln>
            </p:spPr>
          </p:pic>
        </p:grpSp>
      </p:grpSp>
      <p:sp>
        <p:nvSpPr>
          <p:cNvPr id="43" name="Google Shape;4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4" name="Google Shape;44;p4"/>
          <p:cNvSpPr txBox="1">
            <a:spLocks noGrp="1"/>
          </p:cNvSpPr>
          <p:nvPr>
            <p:ph type="body" idx="1"/>
          </p:nvPr>
        </p:nvSpPr>
        <p:spPr>
          <a:xfrm>
            <a:off x="720000" y="1136951"/>
            <a:ext cx="7704000" cy="353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45" name="Google Shape;45;p4"/>
          <p:cNvGrpSpPr/>
          <p:nvPr/>
        </p:nvGrpSpPr>
        <p:grpSpPr>
          <a:xfrm>
            <a:off x="-1946600" y="-570275"/>
            <a:ext cx="10978984" cy="5713775"/>
            <a:chOff x="-1946600" y="-570275"/>
            <a:chExt cx="10978984" cy="5713775"/>
          </a:xfrm>
        </p:grpSpPr>
        <p:sp>
          <p:nvSpPr>
            <p:cNvPr id="46" name="Google Shape;46;p4"/>
            <p:cNvSpPr/>
            <p:nvPr/>
          </p:nvSpPr>
          <p:spPr>
            <a:xfrm rot="5400000">
              <a:off x="-1946925" y="2714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8285975" y="-5702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8481550"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grpSp>
        <p:nvGrpSpPr>
          <p:cNvPr id="50" name="Google Shape;50;p5"/>
          <p:cNvGrpSpPr/>
          <p:nvPr/>
        </p:nvGrpSpPr>
        <p:grpSpPr>
          <a:xfrm>
            <a:off x="0" y="0"/>
            <a:ext cx="9144000" cy="5183950"/>
            <a:chOff x="0" y="0"/>
            <a:chExt cx="9144000" cy="5183950"/>
          </a:xfrm>
        </p:grpSpPr>
        <p:grpSp>
          <p:nvGrpSpPr>
            <p:cNvPr id="51" name="Google Shape;51;p5"/>
            <p:cNvGrpSpPr/>
            <p:nvPr/>
          </p:nvGrpSpPr>
          <p:grpSpPr>
            <a:xfrm rot="10800000" flipH="1">
              <a:off x="6412875" y="0"/>
              <a:ext cx="2731125" cy="5143500"/>
              <a:chOff x="6412875" y="0"/>
              <a:chExt cx="2731125" cy="5143500"/>
            </a:xfrm>
          </p:grpSpPr>
          <p:pic>
            <p:nvPicPr>
              <p:cNvPr id="52" name="Google Shape;52;p5"/>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53" name="Google Shape;53;p5"/>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54" name="Google Shape;54;p5"/>
            <p:cNvGrpSpPr/>
            <p:nvPr/>
          </p:nvGrpSpPr>
          <p:grpSpPr>
            <a:xfrm>
              <a:off x="0" y="1017726"/>
              <a:ext cx="6412874" cy="4166224"/>
              <a:chOff x="0" y="1017726"/>
              <a:chExt cx="6412874" cy="4166224"/>
            </a:xfrm>
          </p:grpSpPr>
          <p:pic>
            <p:nvPicPr>
              <p:cNvPr id="55" name="Google Shape;55;p5"/>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56" name="Google Shape;56;p5"/>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grpSp>
      <p:grpSp>
        <p:nvGrpSpPr>
          <p:cNvPr id="57" name="Google Shape;57;p5"/>
          <p:cNvGrpSpPr/>
          <p:nvPr/>
        </p:nvGrpSpPr>
        <p:grpSpPr>
          <a:xfrm>
            <a:off x="-1811603" y="113994"/>
            <a:ext cx="7156253" cy="4944056"/>
            <a:chOff x="-1811603" y="113994"/>
            <a:chExt cx="7156253" cy="4944056"/>
          </a:xfrm>
        </p:grpSpPr>
        <p:sp>
          <p:nvSpPr>
            <p:cNvPr id="58" name="Google Shape;58;p5"/>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61" name="Google Shape;61;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 name="Google Shape;62;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3" name="Google Shape;63;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grpSp>
        <p:nvGrpSpPr>
          <p:cNvPr id="66" name="Google Shape;66;p6"/>
          <p:cNvGrpSpPr/>
          <p:nvPr/>
        </p:nvGrpSpPr>
        <p:grpSpPr>
          <a:xfrm>
            <a:off x="0" y="0"/>
            <a:ext cx="9144000" cy="5183950"/>
            <a:chOff x="0" y="0"/>
            <a:chExt cx="9144000" cy="5183950"/>
          </a:xfrm>
        </p:grpSpPr>
        <p:grpSp>
          <p:nvGrpSpPr>
            <p:cNvPr id="67" name="Google Shape;67;p6"/>
            <p:cNvGrpSpPr/>
            <p:nvPr/>
          </p:nvGrpSpPr>
          <p:grpSpPr>
            <a:xfrm>
              <a:off x="2674025" y="0"/>
              <a:ext cx="6469975" cy="2172250"/>
              <a:chOff x="2674025" y="0"/>
              <a:chExt cx="6469975" cy="2172250"/>
            </a:xfrm>
          </p:grpSpPr>
          <p:pic>
            <p:nvPicPr>
              <p:cNvPr id="68" name="Google Shape;68;p6"/>
              <p:cNvPicPr preferRelativeResize="0"/>
              <p:nvPr/>
            </p:nvPicPr>
            <p:blipFill rotWithShape="1">
              <a:blip r:embed="rId2">
                <a:alphaModFix/>
              </a:blip>
              <a:srcRect l="7151" t="55786" r="54604" b="11005"/>
              <a:stretch/>
            </p:blipFill>
            <p:spPr>
              <a:xfrm>
                <a:off x="2674025" y="0"/>
                <a:ext cx="4780299" cy="2172250"/>
              </a:xfrm>
              <a:prstGeom prst="rect">
                <a:avLst/>
              </a:prstGeom>
              <a:noFill/>
              <a:ln>
                <a:noFill/>
              </a:ln>
            </p:spPr>
          </p:pic>
          <p:pic>
            <p:nvPicPr>
              <p:cNvPr id="69" name="Google Shape;69;p6"/>
              <p:cNvPicPr preferRelativeResize="0"/>
              <p:nvPr/>
            </p:nvPicPr>
            <p:blipFill rotWithShape="1">
              <a:blip r:embed="rId3">
                <a:alphaModFix/>
              </a:blip>
              <a:srcRect l="22794" t="61047" r="30988" b="7332"/>
              <a:stretch/>
            </p:blipFill>
            <p:spPr>
              <a:xfrm>
                <a:off x="4157250" y="0"/>
                <a:ext cx="4986750" cy="1785600"/>
              </a:xfrm>
              <a:prstGeom prst="rect">
                <a:avLst/>
              </a:prstGeom>
              <a:noFill/>
              <a:ln>
                <a:noFill/>
              </a:ln>
            </p:spPr>
          </p:pic>
        </p:grpSp>
        <p:grpSp>
          <p:nvGrpSpPr>
            <p:cNvPr id="70" name="Google Shape;70;p6"/>
            <p:cNvGrpSpPr/>
            <p:nvPr/>
          </p:nvGrpSpPr>
          <p:grpSpPr>
            <a:xfrm>
              <a:off x="0" y="1017726"/>
              <a:ext cx="4438149" cy="4166224"/>
              <a:chOff x="0" y="1017726"/>
              <a:chExt cx="4438149" cy="4166224"/>
            </a:xfrm>
          </p:grpSpPr>
          <p:pic>
            <p:nvPicPr>
              <p:cNvPr id="71" name="Google Shape;71;p6"/>
              <p:cNvPicPr preferRelativeResize="0"/>
              <p:nvPr/>
            </p:nvPicPr>
            <p:blipFill rotWithShape="1">
              <a:blip r:embed="rId3">
                <a:alphaModFix/>
              </a:blip>
              <a:srcRect l="36975" t="-1817" r="19753" b="58335"/>
              <a:stretch/>
            </p:blipFill>
            <p:spPr>
              <a:xfrm>
                <a:off x="0" y="2809500"/>
                <a:ext cx="4438149" cy="2334000"/>
              </a:xfrm>
              <a:prstGeom prst="rect">
                <a:avLst/>
              </a:prstGeom>
              <a:noFill/>
              <a:ln>
                <a:noFill/>
              </a:ln>
            </p:spPr>
          </p:pic>
          <p:pic>
            <p:nvPicPr>
              <p:cNvPr id="72" name="Google Shape;72;p6"/>
              <p:cNvPicPr preferRelativeResize="0"/>
              <p:nvPr/>
            </p:nvPicPr>
            <p:blipFill rotWithShape="1">
              <a:blip r:embed="rId2">
                <a:alphaModFix/>
              </a:blip>
              <a:srcRect l="-2473" t="21409" r="78599" b="13928"/>
              <a:stretch/>
            </p:blipFill>
            <p:spPr>
              <a:xfrm rot="10800000">
                <a:off x="0" y="1017726"/>
                <a:ext cx="2939325" cy="4166224"/>
              </a:xfrm>
              <a:prstGeom prst="rect">
                <a:avLst/>
              </a:prstGeom>
              <a:noFill/>
              <a:ln>
                <a:noFill/>
              </a:ln>
            </p:spPr>
          </p:pic>
        </p:grpSp>
      </p:grpSp>
      <p:sp>
        <p:nvSpPr>
          <p:cNvPr id="73" name="Google Shape;7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4" name="Google Shape;74;p6"/>
          <p:cNvGrpSpPr/>
          <p:nvPr/>
        </p:nvGrpSpPr>
        <p:grpSpPr>
          <a:xfrm>
            <a:off x="-279950" y="257063"/>
            <a:ext cx="9815576" cy="4780763"/>
            <a:chOff x="-279950" y="257063"/>
            <a:chExt cx="9815576" cy="4780763"/>
          </a:xfrm>
        </p:grpSpPr>
        <p:sp>
          <p:nvSpPr>
            <p:cNvPr id="75" name="Google Shape;75;p6"/>
            <p:cNvSpPr/>
            <p:nvPr/>
          </p:nvSpPr>
          <p:spPr>
            <a:xfrm>
              <a:off x="-279950" y="37316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514025" y="38754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291650"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grpSp>
        <p:nvGrpSpPr>
          <p:cNvPr id="79" name="Google Shape;79;p7"/>
          <p:cNvGrpSpPr/>
          <p:nvPr/>
        </p:nvGrpSpPr>
        <p:grpSpPr>
          <a:xfrm>
            <a:off x="0" y="0"/>
            <a:ext cx="9144076" cy="5143500"/>
            <a:chOff x="0" y="0"/>
            <a:chExt cx="9144076" cy="5143500"/>
          </a:xfrm>
        </p:grpSpPr>
        <p:grpSp>
          <p:nvGrpSpPr>
            <p:cNvPr id="80" name="Google Shape;80;p7"/>
            <p:cNvGrpSpPr/>
            <p:nvPr/>
          </p:nvGrpSpPr>
          <p:grpSpPr>
            <a:xfrm>
              <a:off x="5048725" y="0"/>
              <a:ext cx="4095351" cy="5143500"/>
              <a:chOff x="5048725" y="0"/>
              <a:chExt cx="4095351" cy="5143500"/>
            </a:xfrm>
          </p:grpSpPr>
          <p:pic>
            <p:nvPicPr>
              <p:cNvPr id="81" name="Google Shape;81;p7"/>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82" name="Google Shape;82;p7"/>
              <p:cNvPicPr preferRelativeResize="0"/>
              <p:nvPr/>
            </p:nvPicPr>
            <p:blipFill rotWithShape="1">
              <a:blip r:embed="rId3">
                <a:alphaModFix/>
              </a:blip>
              <a:srcRect l="20772" t="56249" r="41272" b="11611"/>
              <a:stretch/>
            </p:blipFill>
            <p:spPr>
              <a:xfrm>
                <a:off x="5048725" y="0"/>
                <a:ext cx="4095276" cy="1814900"/>
              </a:xfrm>
              <a:prstGeom prst="rect">
                <a:avLst/>
              </a:prstGeom>
              <a:noFill/>
              <a:ln>
                <a:noFill/>
              </a:ln>
            </p:spPr>
          </p:pic>
        </p:grpSp>
        <p:grpSp>
          <p:nvGrpSpPr>
            <p:cNvPr id="83" name="Google Shape;83;p7"/>
            <p:cNvGrpSpPr/>
            <p:nvPr/>
          </p:nvGrpSpPr>
          <p:grpSpPr>
            <a:xfrm>
              <a:off x="0" y="767150"/>
              <a:ext cx="2939325" cy="4376350"/>
              <a:chOff x="0" y="767150"/>
              <a:chExt cx="2939325" cy="4376350"/>
            </a:xfrm>
          </p:grpSpPr>
          <p:pic>
            <p:nvPicPr>
              <p:cNvPr id="84" name="Google Shape;84;p7"/>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85" name="Google Shape;85;p7"/>
              <p:cNvPicPr preferRelativeResize="0"/>
              <p:nvPr/>
            </p:nvPicPr>
            <p:blipFill rotWithShape="1">
              <a:blip r:embed="rId2">
                <a:alphaModFix/>
              </a:blip>
              <a:srcRect l="5068" t="61132" r="71057" b="-9577"/>
              <a:stretch/>
            </p:blipFill>
            <p:spPr>
              <a:xfrm rot="10800000">
                <a:off x="0" y="2022100"/>
                <a:ext cx="2939325" cy="3121400"/>
              </a:xfrm>
              <a:prstGeom prst="rect">
                <a:avLst/>
              </a:prstGeom>
              <a:noFill/>
              <a:ln>
                <a:noFill/>
              </a:ln>
            </p:spPr>
          </p:pic>
        </p:grpSp>
      </p:grpSp>
      <p:sp>
        <p:nvSpPr>
          <p:cNvPr id="86" name="Google Shape;86;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7" name="Google Shape;87;p7"/>
          <p:cNvSpPr txBox="1">
            <a:spLocks noGrp="1"/>
          </p:cNvSpPr>
          <p:nvPr>
            <p:ph type="subTitle" idx="1"/>
          </p:nvPr>
        </p:nvSpPr>
        <p:spPr>
          <a:xfrm>
            <a:off x="2426250" y="1654500"/>
            <a:ext cx="42915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88" name="Google Shape;88;p7"/>
          <p:cNvGrpSpPr/>
          <p:nvPr/>
        </p:nvGrpSpPr>
        <p:grpSpPr>
          <a:xfrm>
            <a:off x="169175" y="-573525"/>
            <a:ext cx="8842326" cy="6138125"/>
            <a:chOff x="169175" y="-573525"/>
            <a:chExt cx="8842326" cy="6138125"/>
          </a:xfrm>
        </p:grpSpPr>
        <p:sp>
          <p:nvSpPr>
            <p:cNvPr id="89" name="Google Shape;89;p7"/>
            <p:cNvSpPr/>
            <p:nvPr/>
          </p:nvSpPr>
          <p:spPr>
            <a:xfrm>
              <a:off x="8057575" y="42584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7989900" y="-5735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169175" y="13262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1969350" y="1685100"/>
            <a:ext cx="5205300" cy="207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94" name="Google Shape;94;p8"/>
          <p:cNvGrpSpPr/>
          <p:nvPr/>
        </p:nvGrpSpPr>
        <p:grpSpPr>
          <a:xfrm>
            <a:off x="0" y="0"/>
            <a:ext cx="9144000" cy="5183950"/>
            <a:chOff x="0" y="0"/>
            <a:chExt cx="9144000" cy="5183950"/>
          </a:xfrm>
        </p:grpSpPr>
        <p:grpSp>
          <p:nvGrpSpPr>
            <p:cNvPr id="95" name="Google Shape;95;p8"/>
            <p:cNvGrpSpPr/>
            <p:nvPr/>
          </p:nvGrpSpPr>
          <p:grpSpPr>
            <a:xfrm>
              <a:off x="0" y="0"/>
              <a:ext cx="9144000" cy="3919025"/>
              <a:chOff x="0" y="0"/>
              <a:chExt cx="9144000" cy="3919025"/>
            </a:xfrm>
          </p:grpSpPr>
          <p:pic>
            <p:nvPicPr>
              <p:cNvPr id="96" name="Google Shape;96;p8"/>
              <p:cNvPicPr preferRelativeResize="0"/>
              <p:nvPr/>
            </p:nvPicPr>
            <p:blipFill rotWithShape="1">
              <a:blip r:embed="rId2">
                <a:alphaModFix/>
              </a:blip>
              <a:srcRect l="-1032" t="37319" r="79201" b="16861"/>
              <a:stretch/>
            </p:blipFill>
            <p:spPr>
              <a:xfrm>
                <a:off x="6204675" y="0"/>
                <a:ext cx="2939325" cy="3919025"/>
              </a:xfrm>
              <a:prstGeom prst="rect">
                <a:avLst/>
              </a:prstGeom>
              <a:noFill/>
              <a:ln>
                <a:noFill/>
              </a:ln>
            </p:spPr>
          </p:pic>
          <p:pic>
            <p:nvPicPr>
              <p:cNvPr id="97" name="Google Shape;97;p8"/>
              <p:cNvPicPr preferRelativeResize="0"/>
              <p:nvPr/>
            </p:nvPicPr>
            <p:blipFill rotWithShape="1">
              <a:blip r:embed="rId3">
                <a:alphaModFix/>
              </a:blip>
              <a:srcRect l="32809" t="59548" r="33982"/>
              <a:stretch/>
            </p:blipFill>
            <p:spPr>
              <a:xfrm>
                <a:off x="0" y="0"/>
                <a:ext cx="4896600" cy="2284300"/>
              </a:xfrm>
              <a:prstGeom prst="rect">
                <a:avLst/>
              </a:prstGeom>
              <a:noFill/>
              <a:ln>
                <a:noFill/>
              </a:ln>
            </p:spPr>
          </p:pic>
        </p:grpSp>
        <p:grpSp>
          <p:nvGrpSpPr>
            <p:cNvPr id="98" name="Google Shape;98;p8"/>
            <p:cNvGrpSpPr/>
            <p:nvPr/>
          </p:nvGrpSpPr>
          <p:grpSpPr>
            <a:xfrm>
              <a:off x="0" y="1017726"/>
              <a:ext cx="4438149" cy="4166224"/>
              <a:chOff x="0" y="1017726"/>
              <a:chExt cx="4438149" cy="4166224"/>
            </a:xfrm>
          </p:grpSpPr>
          <p:pic>
            <p:nvPicPr>
              <p:cNvPr id="99" name="Google Shape;99;p8"/>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100" name="Google Shape;100;p8"/>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grpSp>
        <p:nvGrpSpPr>
          <p:cNvPr id="101" name="Google Shape;101;p8"/>
          <p:cNvGrpSpPr/>
          <p:nvPr/>
        </p:nvGrpSpPr>
        <p:grpSpPr>
          <a:xfrm>
            <a:off x="437800" y="-302825"/>
            <a:ext cx="1949176" cy="4906831"/>
            <a:chOff x="437800" y="-302825"/>
            <a:chExt cx="1949176" cy="4906831"/>
          </a:xfrm>
        </p:grpSpPr>
        <p:sp>
          <p:nvSpPr>
            <p:cNvPr id="102" name="Google Shape;102;p8"/>
            <p:cNvSpPr/>
            <p:nvPr/>
          </p:nvSpPr>
          <p:spPr>
            <a:xfrm>
              <a:off x="1365375" y="-3028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437800" y="403912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2135550" y="147060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8100"/>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
        <p:nvSpPr>
          <p:cNvPr id="106" name="Google Shape;106;p9"/>
          <p:cNvSpPr txBox="1">
            <a:spLocks noGrp="1"/>
          </p:cNvSpPr>
          <p:nvPr>
            <p:ph type="subTitle" idx="1"/>
          </p:nvPr>
        </p:nvSpPr>
        <p:spPr>
          <a:xfrm>
            <a:off x="2135550" y="28550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07" name="Google Shape;107;p9"/>
          <p:cNvGrpSpPr/>
          <p:nvPr/>
        </p:nvGrpSpPr>
        <p:grpSpPr>
          <a:xfrm>
            <a:off x="4911175" y="18549"/>
            <a:ext cx="4232826" cy="5143501"/>
            <a:chOff x="4911175" y="18549"/>
            <a:chExt cx="4232826" cy="5143501"/>
          </a:xfrm>
        </p:grpSpPr>
        <p:pic>
          <p:nvPicPr>
            <p:cNvPr id="108" name="Google Shape;108;p9"/>
            <p:cNvPicPr preferRelativeResize="0"/>
            <p:nvPr/>
          </p:nvPicPr>
          <p:blipFill rotWithShape="1">
            <a:blip r:embed="rId2">
              <a:alphaModFix/>
            </a:blip>
            <a:srcRect l="4411" t="12981" r="74488" b="16466"/>
            <a:stretch/>
          </p:blipFill>
          <p:spPr>
            <a:xfrm rot="10800000" flipH="1">
              <a:off x="6204675" y="18549"/>
              <a:ext cx="2939325" cy="5143501"/>
            </a:xfrm>
            <a:prstGeom prst="rect">
              <a:avLst/>
            </a:prstGeom>
            <a:noFill/>
            <a:ln>
              <a:noFill/>
            </a:ln>
          </p:spPr>
        </p:pic>
        <p:pic>
          <p:nvPicPr>
            <p:cNvPr id="109" name="Google Shape;109;p9"/>
            <p:cNvPicPr preferRelativeResize="0"/>
            <p:nvPr/>
          </p:nvPicPr>
          <p:blipFill rotWithShape="1">
            <a:blip r:embed="rId3">
              <a:alphaModFix/>
            </a:blip>
            <a:srcRect l="25298" t="54968" r="42214" b="4803"/>
            <a:stretch/>
          </p:blipFill>
          <p:spPr>
            <a:xfrm rot="10800000" flipH="1">
              <a:off x="4911175" y="2418850"/>
              <a:ext cx="4232826" cy="2743200"/>
            </a:xfrm>
            <a:prstGeom prst="rect">
              <a:avLst/>
            </a:prstGeom>
            <a:noFill/>
            <a:ln>
              <a:noFill/>
            </a:ln>
          </p:spPr>
        </p:pic>
      </p:grpSp>
      <p:grpSp>
        <p:nvGrpSpPr>
          <p:cNvPr id="110" name="Google Shape;110;p9"/>
          <p:cNvGrpSpPr/>
          <p:nvPr/>
        </p:nvGrpSpPr>
        <p:grpSpPr>
          <a:xfrm>
            <a:off x="0" y="0"/>
            <a:ext cx="4438149" cy="4144324"/>
            <a:chOff x="0" y="0"/>
            <a:chExt cx="4438149" cy="4144324"/>
          </a:xfrm>
        </p:grpSpPr>
        <p:pic>
          <p:nvPicPr>
            <p:cNvPr id="111" name="Google Shape;111;p9"/>
            <p:cNvPicPr preferRelativeResize="0"/>
            <p:nvPr/>
          </p:nvPicPr>
          <p:blipFill rotWithShape="1">
            <a:blip r:embed="rId3">
              <a:alphaModFix/>
            </a:blip>
            <a:srcRect l="27572" t="-5678" r="29156" b="62196"/>
            <a:stretch/>
          </p:blipFill>
          <p:spPr>
            <a:xfrm rot="10800000" flipH="1">
              <a:off x="0" y="18550"/>
              <a:ext cx="4438149" cy="2334000"/>
            </a:xfrm>
            <a:prstGeom prst="rect">
              <a:avLst/>
            </a:prstGeom>
            <a:noFill/>
            <a:ln>
              <a:noFill/>
            </a:ln>
          </p:spPr>
        </p:pic>
        <p:pic>
          <p:nvPicPr>
            <p:cNvPr id="112" name="Google Shape;112;p9"/>
            <p:cNvPicPr preferRelativeResize="0"/>
            <p:nvPr/>
          </p:nvPicPr>
          <p:blipFill rotWithShape="1">
            <a:blip r:embed="rId2">
              <a:alphaModFix/>
            </a:blip>
            <a:srcRect l="-2630" t="23406" r="78757" b="12272"/>
            <a:stretch/>
          </p:blipFill>
          <p:spPr>
            <a:xfrm flipH="1">
              <a:off x="0" y="0"/>
              <a:ext cx="2939325" cy="4144324"/>
            </a:xfrm>
            <a:prstGeom prst="rect">
              <a:avLst/>
            </a:prstGeom>
            <a:noFill/>
            <a:ln>
              <a:noFill/>
            </a:ln>
          </p:spPr>
        </p:pic>
      </p:grpSp>
      <p:grpSp>
        <p:nvGrpSpPr>
          <p:cNvPr id="113" name="Google Shape;113;p9"/>
          <p:cNvGrpSpPr/>
          <p:nvPr/>
        </p:nvGrpSpPr>
        <p:grpSpPr>
          <a:xfrm>
            <a:off x="-1623775" y="-288475"/>
            <a:ext cx="10294625" cy="5254500"/>
            <a:chOff x="-1623775" y="-288475"/>
            <a:chExt cx="10294625" cy="5254500"/>
          </a:xfrm>
        </p:grpSpPr>
        <p:sp>
          <p:nvSpPr>
            <p:cNvPr id="114" name="Google Shape;114;p9"/>
            <p:cNvSpPr/>
            <p:nvPr/>
          </p:nvSpPr>
          <p:spPr>
            <a:xfrm>
              <a:off x="-1623775" y="253687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7924450" y="-2884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1pPr>
            <a:lvl2pPr lvl="1"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2pPr>
            <a:lvl3pPr lvl="2"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3pPr>
            <a:lvl4pPr lvl="3"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4pPr>
            <a:lvl5pPr lvl="4"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5pPr>
            <a:lvl6pPr lvl="5"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6pPr>
            <a:lvl7pPr lvl="6"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7pPr>
            <a:lvl8pPr lvl="7"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8pPr>
            <a:lvl9pPr lvl="8"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1pPr>
            <a:lvl2pPr marL="914400" lvl="1"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2pPr>
            <a:lvl3pPr marL="1371600" lvl="2"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3pPr>
            <a:lvl4pPr marL="1828800" lvl="3"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4pPr>
            <a:lvl5pPr marL="2286000" lvl="4"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5pPr>
            <a:lvl6pPr marL="2743200" lvl="5"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6pPr>
            <a:lvl7pPr marL="3200400" lvl="6"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7pPr>
            <a:lvl8pPr marL="3657600" lvl="7"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8pPr>
            <a:lvl9pPr marL="4114800" lvl="8" indent="-317500">
              <a:lnSpc>
                <a:spcPct val="100000"/>
              </a:lnSpc>
              <a:spcBef>
                <a:spcPts val="1600"/>
              </a:spcBef>
              <a:spcAft>
                <a:spcPts val="1600"/>
              </a:spcAft>
              <a:buClr>
                <a:schemeClr val="lt1"/>
              </a:buClr>
              <a:buSzPts val="1400"/>
              <a:buFont typeface="Actor"/>
              <a:buChar char="■"/>
              <a:defRPr>
                <a:solidFill>
                  <a:schemeClr val="lt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60" r:id="rId10"/>
    <p:sldLayoutId id="2147483661" r:id="rId11"/>
    <p:sldLayoutId id="2147483662" r:id="rId12"/>
    <p:sldLayoutId id="2147483663" r:id="rId13"/>
    <p:sldLayoutId id="2147483667" r:id="rId14"/>
    <p:sldLayoutId id="2147483668" r:id="rId15"/>
    <p:sldLayoutId id="2147483669" r:id="rId16"/>
    <p:sldLayoutId id="2147483670" r:id="rId17"/>
    <p:sldLayoutId id="2147483671" r:id="rId18"/>
    <p:sldLayoutId id="2147483672" r:id="rId19"/>
    <p:sldLayoutId id="2147483676" r:id="rId20"/>
    <p:sldLayoutId id="2147483677"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5"/>
          <p:cNvSpPr txBox="1">
            <a:spLocks noGrp="1"/>
          </p:cNvSpPr>
          <p:nvPr>
            <p:ph type="ctrTitle"/>
          </p:nvPr>
        </p:nvSpPr>
        <p:spPr>
          <a:xfrm>
            <a:off x="2746865" y="672849"/>
            <a:ext cx="6444133" cy="10389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smtClean="0">
                <a:latin typeface="Unbounded semibold" charset="0"/>
                <a:ea typeface="Unbounded Light"/>
                <a:cs typeface="Times New Roman" pitchFamily="18" charset="0"/>
                <a:sym typeface="Unbounded Light"/>
              </a:rPr>
              <a:t>TASK PULSE</a:t>
            </a:r>
            <a:endParaRPr dirty="0">
              <a:latin typeface="Unbounded semibold" charset="0"/>
              <a:ea typeface="Unbounded Light"/>
              <a:cs typeface="Times New Roman" pitchFamily="18" charset="0"/>
              <a:sym typeface="Unbounded Light"/>
            </a:endParaRPr>
          </a:p>
        </p:txBody>
      </p:sp>
      <p:sp>
        <p:nvSpPr>
          <p:cNvPr id="436" name="Google Shape;436;p35"/>
          <p:cNvSpPr txBox="1">
            <a:spLocks noGrp="1"/>
          </p:cNvSpPr>
          <p:nvPr>
            <p:ph type="subTitle" idx="1"/>
          </p:nvPr>
        </p:nvSpPr>
        <p:spPr>
          <a:xfrm>
            <a:off x="3963415" y="1707654"/>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smtClean="0">
                <a:latin typeface="Unbounded semibold" charset="0"/>
                <a:cs typeface="Times New Roman" pitchFamily="18" charset="0"/>
              </a:rPr>
              <a:t>BY HITESHI JOSHI AND KIRANDEEP KAUR </a:t>
            </a:r>
          </a:p>
          <a:p>
            <a:pPr marL="0" lvl="0" indent="0" algn="ctr" rtl="0">
              <a:spcBef>
                <a:spcPts val="0"/>
              </a:spcBef>
              <a:spcAft>
                <a:spcPts val="0"/>
              </a:spcAft>
              <a:buNone/>
            </a:pPr>
            <a:endParaRPr dirty="0">
              <a:latin typeface="Times New Roman" pitchFamily="18" charset="0"/>
              <a:cs typeface="Times New Roman" pitchFamily="18" charset="0"/>
            </a:endParaRPr>
          </a:p>
        </p:txBody>
      </p:sp>
      <p:sp>
        <p:nvSpPr>
          <p:cNvPr id="437" name="Google Shape;437;p35"/>
          <p:cNvSpPr/>
          <p:nvPr/>
        </p:nvSpPr>
        <p:spPr>
          <a:xfrm>
            <a:off x="2987824" y="4180906"/>
            <a:ext cx="2880320" cy="69510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530608" y="390409"/>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35"/>
          <p:cNvGrpSpPr/>
          <p:nvPr/>
        </p:nvGrpSpPr>
        <p:grpSpPr>
          <a:xfrm rot="7200089">
            <a:off x="7286063" y="3423059"/>
            <a:ext cx="1257916" cy="1342596"/>
            <a:chOff x="-408900" y="504142"/>
            <a:chExt cx="1167600" cy="1246200"/>
          </a:xfrm>
        </p:grpSpPr>
        <p:cxnSp>
          <p:nvCxnSpPr>
            <p:cNvPr id="440" name="Google Shape;440;p35"/>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441" name="Google Shape;441;p35"/>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442" name="Google Shape;442;p35"/>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09" y="2559485"/>
            <a:ext cx="2739137" cy="995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510764"/>
            <a:ext cx="2448272" cy="977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8932" y="2495034"/>
            <a:ext cx="2525823" cy="11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6664" y="998427"/>
            <a:ext cx="1611237" cy="126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title"/>
          </p:nvPr>
        </p:nvSpPr>
        <p:spPr>
          <a:xfrm>
            <a:off x="539552" y="195486"/>
            <a:ext cx="7884448" cy="750231"/>
          </a:xfrm>
          <a:prstGeom prst="rect">
            <a:avLst/>
          </a:prstGeom>
        </p:spPr>
        <p:txBody>
          <a:bodyPr spcFirstLastPara="1" wrap="square" lIns="91425" tIns="91425" rIns="91425" bIns="91425" anchor="t" anchorCtr="0">
            <a:noAutofit/>
          </a:bodyPr>
          <a:lstStyle/>
          <a:p>
            <a:pPr lvl="0"/>
            <a:r>
              <a:rPr lang="en-GB" sz="3500" u="sng" dirty="0">
                <a:solidFill>
                  <a:schemeClr val="bg1"/>
                </a:solidFill>
                <a:latin typeface="Times New Roman" pitchFamily="18" charset="0"/>
                <a:cs typeface="Times New Roman" pitchFamily="18" charset="0"/>
              </a:rPr>
              <a:t>Admin</a:t>
            </a:r>
            <a:r>
              <a:rPr lang="en-GB" sz="3500" dirty="0">
                <a:solidFill>
                  <a:schemeClr val="bg1"/>
                </a:solidFill>
                <a:latin typeface="Times New Roman" pitchFamily="18" charset="0"/>
                <a:cs typeface="Times New Roman" pitchFamily="18" charset="0"/>
              </a:rPr>
              <a:t> </a:t>
            </a:r>
            <a:r>
              <a:rPr lang="en-GB" sz="3500" u="sng" dirty="0">
                <a:solidFill>
                  <a:schemeClr val="bg1"/>
                </a:solidFill>
                <a:latin typeface="Times New Roman" pitchFamily="18" charset="0"/>
                <a:cs typeface="Times New Roman" pitchFamily="18" charset="0"/>
              </a:rPr>
              <a:t>Functionality</a:t>
            </a:r>
            <a:endParaRPr sz="3500" b="0" dirty="0">
              <a:latin typeface="Times New Roman" pitchFamily="18" charset="0"/>
              <a:cs typeface="Times New Roman" pitchFamily="18" charset="0"/>
            </a:endParaRPr>
          </a:p>
        </p:txBody>
      </p:sp>
      <p:sp>
        <p:nvSpPr>
          <p:cNvPr id="7" name="Rectangle 6"/>
          <p:cNvSpPr/>
          <p:nvPr/>
        </p:nvSpPr>
        <p:spPr>
          <a:xfrm>
            <a:off x="1115616" y="1256802"/>
            <a:ext cx="6480720" cy="3539430"/>
          </a:xfrm>
          <a:prstGeom prst="rect">
            <a:avLst/>
          </a:prstGeom>
        </p:spPr>
        <p:txBody>
          <a:bodyPr wrap="square">
            <a:spAutoFit/>
          </a:bodyPr>
          <a:lstStyle/>
          <a:p>
            <a:pPr>
              <a:buClr>
                <a:schemeClr val="bg1"/>
              </a:buClr>
              <a:buSzPct val="103000"/>
            </a:pPr>
            <a:r>
              <a:rPr lang="en-GB" sz="3200" dirty="0" smtClean="0">
                <a:solidFill>
                  <a:schemeClr val="bg1"/>
                </a:solidFill>
                <a:latin typeface="Times New Roman" pitchFamily="18" charset="0"/>
                <a:cs typeface="Times New Roman" pitchFamily="18" charset="0"/>
              </a:rPr>
              <a:t>Login</a:t>
            </a:r>
          </a:p>
          <a:p>
            <a:pPr marL="285750" indent="-285750">
              <a:buClr>
                <a:schemeClr val="bg1"/>
              </a:buClr>
              <a:buSzPct val="103000"/>
              <a:buFont typeface="Wingdings" pitchFamily="2" charset="2"/>
              <a:buChar char="v"/>
            </a:pPr>
            <a:endParaRPr lang="en-GB" sz="3200" dirty="0">
              <a:solidFill>
                <a:schemeClr val="bg1"/>
              </a:solidFill>
              <a:latin typeface="Times New Roman" pitchFamily="18" charset="0"/>
              <a:cs typeface="Times New Roman" pitchFamily="18" charset="0"/>
            </a:endParaRPr>
          </a:p>
          <a:p>
            <a:pPr>
              <a:buClr>
                <a:schemeClr val="bg1"/>
              </a:buClr>
              <a:buSzPct val="103000"/>
            </a:pPr>
            <a:r>
              <a:rPr lang="en-GB" sz="3200" dirty="0">
                <a:solidFill>
                  <a:schemeClr val="bg1"/>
                </a:solidFill>
                <a:latin typeface="Times New Roman" pitchFamily="18" charset="0"/>
                <a:cs typeface="Times New Roman" pitchFamily="18" charset="0"/>
              </a:rPr>
              <a:t>Manage Employees</a:t>
            </a:r>
          </a:p>
          <a:p>
            <a:pPr marL="285750" indent="-285750">
              <a:buClr>
                <a:schemeClr val="bg1"/>
              </a:buClr>
              <a:buSzPct val="103000"/>
              <a:buFont typeface="Wingdings" pitchFamily="2" charset="2"/>
              <a:buChar char="v"/>
            </a:pPr>
            <a:endParaRPr lang="en-GB" sz="3200" dirty="0">
              <a:solidFill>
                <a:schemeClr val="bg1"/>
              </a:solidFill>
              <a:latin typeface="Times New Roman" pitchFamily="18" charset="0"/>
              <a:cs typeface="Times New Roman" pitchFamily="18" charset="0"/>
            </a:endParaRPr>
          </a:p>
          <a:p>
            <a:pPr>
              <a:buClr>
                <a:schemeClr val="bg1"/>
              </a:buClr>
              <a:buSzPct val="103000"/>
            </a:pPr>
            <a:r>
              <a:rPr lang="en-GB" sz="3200" dirty="0">
                <a:solidFill>
                  <a:schemeClr val="bg1"/>
                </a:solidFill>
                <a:latin typeface="Times New Roman" pitchFamily="18" charset="0"/>
                <a:cs typeface="Times New Roman" pitchFamily="18" charset="0"/>
              </a:rPr>
              <a:t>Manage Projects</a:t>
            </a:r>
          </a:p>
          <a:p>
            <a:pPr marL="285750" indent="-285750">
              <a:buClr>
                <a:schemeClr val="bg1"/>
              </a:buClr>
              <a:buSzPct val="103000"/>
              <a:buFont typeface="Wingdings" pitchFamily="2" charset="2"/>
              <a:buChar char="v"/>
            </a:pPr>
            <a:endParaRPr lang="en-GB" sz="3200" dirty="0">
              <a:solidFill>
                <a:schemeClr val="bg1"/>
              </a:solidFill>
              <a:latin typeface="Times New Roman" pitchFamily="18" charset="0"/>
              <a:cs typeface="Times New Roman" pitchFamily="18" charset="0"/>
            </a:endParaRPr>
          </a:p>
          <a:p>
            <a:pPr>
              <a:buClr>
                <a:schemeClr val="bg1"/>
              </a:buClr>
              <a:buSzPct val="103000"/>
            </a:pPr>
            <a:r>
              <a:rPr lang="en-GB" sz="3200" dirty="0" smtClean="0">
                <a:solidFill>
                  <a:schemeClr val="bg1"/>
                </a:solidFill>
                <a:latin typeface="Times New Roman" pitchFamily="18" charset="0"/>
                <a:cs typeface="Times New Roman" pitchFamily="18" charset="0"/>
              </a:rPr>
              <a:t>Manage Tasks</a:t>
            </a:r>
            <a:endParaRPr lang="en-GB" sz="3200" dirty="0">
              <a:solidFill>
                <a:schemeClr val="bg1"/>
              </a:solidFill>
              <a:latin typeface="Times New Roman" pitchFamily="18" charset="0"/>
              <a:cs typeface="Times New Roman" pitchFamily="18" charset="0"/>
            </a:endParaRPr>
          </a:p>
        </p:txBody>
      </p:sp>
      <p:sp>
        <p:nvSpPr>
          <p:cNvPr id="8" name="AutoShape 2" descr="Admin Logo Stock Illustrations – 2,734 Admin Logo Stock Illustrations,  Vectors &amp; Clipart - Dreams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4" descr="Admin Logo Stock Illustrations – 2,734 Admin Logo Stock Illustrations,  Vectors &amp; Clipart - Dreams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402987"/>
            <a:ext cx="2824814" cy="328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Google Shape;733;p57"/>
          <p:cNvSpPr/>
          <p:nvPr/>
        </p:nvSpPr>
        <p:spPr>
          <a:xfrm>
            <a:off x="612775" y="1402987"/>
            <a:ext cx="358826" cy="30819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31;p57"/>
          <p:cNvSpPr/>
          <p:nvPr/>
        </p:nvSpPr>
        <p:spPr>
          <a:xfrm>
            <a:off x="612775" y="2310282"/>
            <a:ext cx="358826" cy="35009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32;p57"/>
          <p:cNvSpPr/>
          <p:nvPr/>
        </p:nvSpPr>
        <p:spPr>
          <a:xfrm>
            <a:off x="608886" y="3289664"/>
            <a:ext cx="362713" cy="3622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32;p57"/>
          <p:cNvSpPr/>
          <p:nvPr/>
        </p:nvSpPr>
        <p:spPr>
          <a:xfrm>
            <a:off x="608885" y="4227934"/>
            <a:ext cx="362713" cy="362206"/>
          </a:xfrm>
          <a:prstGeom prst="rect">
            <a:avLst/>
          </a:prstGeom>
          <a:solidFill>
            <a:schemeClr val="tx1">
              <a:lumMod val="10000"/>
              <a:lumOff val="90000"/>
            </a:schemeClr>
          </a:solidFill>
          <a:ln>
            <a:solidFill>
              <a:srgbClr val="065A2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70" name="Google Shape;570;p44"/>
          <p:cNvSpPr txBox="1">
            <a:spLocks noGrp="1"/>
          </p:cNvSpPr>
          <p:nvPr>
            <p:ph type="title"/>
          </p:nvPr>
        </p:nvSpPr>
        <p:spPr>
          <a:xfrm>
            <a:off x="899592" y="195486"/>
            <a:ext cx="7776008" cy="644708"/>
          </a:xfrm>
          <a:prstGeom prst="rect">
            <a:avLst/>
          </a:prstGeom>
        </p:spPr>
        <p:txBody>
          <a:bodyPr spcFirstLastPara="1" wrap="square" lIns="91425" tIns="91425" rIns="91425" bIns="91425" anchor="t" anchorCtr="0">
            <a:noAutofit/>
          </a:bodyPr>
          <a:lstStyle/>
          <a:p>
            <a:pPr lvl="0"/>
            <a:r>
              <a:rPr lang="en-GB" sz="3600" u="sng" dirty="0">
                <a:solidFill>
                  <a:schemeClr val="bg1"/>
                </a:solidFill>
                <a:latin typeface="Times New Roman" pitchFamily="18" charset="0"/>
                <a:cs typeface="Times New Roman" pitchFamily="18" charset="0"/>
              </a:rPr>
              <a:t>Employee</a:t>
            </a:r>
            <a:r>
              <a:rPr lang="en-GB" sz="3600" dirty="0">
                <a:solidFill>
                  <a:schemeClr val="bg1"/>
                </a:solidFill>
                <a:latin typeface="Times New Roman" pitchFamily="18" charset="0"/>
                <a:cs typeface="Times New Roman" pitchFamily="18" charset="0"/>
              </a:rPr>
              <a:t> </a:t>
            </a:r>
            <a:r>
              <a:rPr lang="en-GB" sz="3600" u="sng" dirty="0">
                <a:solidFill>
                  <a:schemeClr val="bg1"/>
                </a:solidFill>
                <a:latin typeface="Times New Roman" pitchFamily="18" charset="0"/>
                <a:cs typeface="Times New Roman" pitchFamily="18" charset="0"/>
              </a:rPr>
              <a:t>Functionality</a:t>
            </a:r>
            <a:endParaRPr sz="3600" b="0" dirty="0">
              <a:latin typeface="Times New Roman" pitchFamily="18" charset="0"/>
              <a:cs typeface="Times New Roman" pitchFamily="18" charset="0"/>
            </a:endParaRPr>
          </a:p>
        </p:txBody>
      </p:sp>
      <p:sp>
        <p:nvSpPr>
          <p:cNvPr id="9" name="Subtitle 8"/>
          <p:cNvSpPr>
            <a:spLocks noGrp="1"/>
          </p:cNvSpPr>
          <p:nvPr>
            <p:ph type="subTitle" idx="3"/>
          </p:nvPr>
        </p:nvSpPr>
        <p:spPr>
          <a:xfrm>
            <a:off x="1259632" y="1203598"/>
            <a:ext cx="5616624" cy="3168352"/>
          </a:xfrm>
        </p:spPr>
        <p:txBody>
          <a:bodyPr/>
          <a:lstStyle/>
          <a:p>
            <a:pPr marL="139700" indent="0"/>
            <a:r>
              <a:rPr lang="en-GB" sz="5400" dirty="0">
                <a:solidFill>
                  <a:schemeClr val="bg1"/>
                </a:solidFill>
                <a:latin typeface="Times New Roman" pitchFamily="18" charset="0"/>
                <a:cs typeface="Times New Roman" pitchFamily="18" charset="0"/>
              </a:rPr>
              <a:t>Login</a:t>
            </a:r>
          </a:p>
          <a:p>
            <a:pPr marL="0" indent="0"/>
            <a:endParaRPr lang="en-GB" sz="5400" dirty="0">
              <a:solidFill>
                <a:schemeClr val="bg1"/>
              </a:solidFill>
              <a:latin typeface="Times New Roman" pitchFamily="18" charset="0"/>
              <a:cs typeface="Times New Roman" pitchFamily="18" charset="0"/>
            </a:endParaRPr>
          </a:p>
          <a:p>
            <a:pPr marL="139700" indent="0"/>
            <a:r>
              <a:rPr lang="en-GB" sz="5400" dirty="0">
                <a:solidFill>
                  <a:schemeClr val="bg1"/>
                </a:solidFill>
                <a:latin typeface="Times New Roman" pitchFamily="18" charset="0"/>
                <a:cs typeface="Times New Roman" pitchFamily="18" charset="0"/>
              </a:rPr>
              <a:t>View Tasks</a:t>
            </a:r>
          </a:p>
          <a:p>
            <a:endParaRPr lang="en-GB" sz="54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554" y="1059582"/>
            <a:ext cx="3456384" cy="345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Google Shape;731;p57"/>
          <p:cNvSpPr/>
          <p:nvPr/>
        </p:nvSpPr>
        <p:spPr>
          <a:xfrm>
            <a:off x="764979" y="1635646"/>
            <a:ext cx="358826" cy="350098"/>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2;p57"/>
          <p:cNvSpPr/>
          <p:nvPr/>
        </p:nvSpPr>
        <p:spPr>
          <a:xfrm>
            <a:off x="747699" y="3233460"/>
            <a:ext cx="362713" cy="3622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3" name="Google Shape;593;p46"/>
          <p:cNvSpPr/>
          <p:nvPr/>
        </p:nvSpPr>
        <p:spPr>
          <a:xfrm>
            <a:off x="7863750" y="34417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6"/>
          <p:cNvSpPr/>
          <p:nvPr/>
        </p:nvSpPr>
        <p:spPr>
          <a:xfrm>
            <a:off x="7091100" y="339502"/>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46"/>
          <p:cNvGrpSpPr/>
          <p:nvPr/>
        </p:nvGrpSpPr>
        <p:grpSpPr>
          <a:xfrm rot="19028955" flipH="1">
            <a:off x="440769" y="1188317"/>
            <a:ext cx="1257916" cy="1342596"/>
            <a:chOff x="-408900" y="504142"/>
            <a:chExt cx="1167600" cy="1246200"/>
          </a:xfrm>
        </p:grpSpPr>
        <p:cxnSp>
          <p:nvCxnSpPr>
            <p:cNvPr id="596" name="Google Shape;596;p46"/>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597" name="Google Shape;597;p46"/>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598" name="Google Shape;598;p46"/>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
        <p:nvSpPr>
          <p:cNvPr id="9" name="Google Shape;487;p39"/>
          <p:cNvSpPr txBox="1">
            <a:spLocks noGrp="1"/>
          </p:cNvSpPr>
          <p:nvPr>
            <p:ph type="title" idx="4294967295"/>
          </p:nvPr>
        </p:nvSpPr>
        <p:spPr>
          <a:xfrm>
            <a:off x="3734400" y="776150"/>
            <a:ext cx="1675200" cy="1382700"/>
          </a:xfrm>
          <a:prstGeom prst="rect">
            <a:avLst/>
          </a:prstGeom>
          <a:ln w="1905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smtClean="0">
                <a:solidFill>
                  <a:schemeClr val="bg1"/>
                </a:solidFill>
                <a:latin typeface="Unbounded" charset="0"/>
              </a:rPr>
              <a:t>04</a:t>
            </a:r>
            <a:endParaRPr sz="6000" b="1" dirty="0">
              <a:solidFill>
                <a:schemeClr val="bg1"/>
              </a:solidFill>
              <a:latin typeface="Unbounded" charset="0"/>
            </a:endParaRPr>
          </a:p>
        </p:txBody>
      </p:sp>
      <p:sp>
        <p:nvSpPr>
          <p:cNvPr id="2" name="Rectangle 1"/>
          <p:cNvSpPr/>
          <p:nvPr/>
        </p:nvSpPr>
        <p:spPr>
          <a:xfrm>
            <a:off x="807489" y="2627022"/>
            <a:ext cx="3672408" cy="1508105"/>
          </a:xfrm>
          <a:prstGeom prst="rect">
            <a:avLst/>
          </a:prstGeom>
        </p:spPr>
        <p:txBody>
          <a:bodyPr wrap="square">
            <a:spAutoFit/>
          </a:bodyPr>
          <a:lstStyle/>
          <a:p>
            <a:r>
              <a:rPr lang="en" sz="4600" u="sng" dirty="0" smtClean="0">
                <a:solidFill>
                  <a:schemeClr val="bg1"/>
                </a:solidFill>
                <a:latin typeface="Times New Roman" pitchFamily="18" charset="0"/>
                <a:cs typeface="Times New Roman" pitchFamily="18" charset="0"/>
              </a:rPr>
              <a:t>Technology Used</a:t>
            </a:r>
            <a:endParaRPr lang="en-GB" sz="4600" u="sng" dirty="0">
              <a:solidFill>
                <a:schemeClr val="bg1"/>
              </a:solidFill>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2601637"/>
            <a:ext cx="3665209" cy="2009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15" name="Rectangle 14"/>
          <p:cNvSpPr/>
          <p:nvPr/>
        </p:nvSpPr>
        <p:spPr>
          <a:xfrm>
            <a:off x="3347864" y="212842"/>
            <a:ext cx="2175229" cy="646331"/>
          </a:xfrm>
          <a:prstGeom prst="rect">
            <a:avLst/>
          </a:prstGeom>
          <a:ln>
            <a:solidFill>
              <a:schemeClr val="bg1"/>
            </a:solidFill>
          </a:ln>
        </p:spPr>
        <p:txBody>
          <a:bodyPr wrap="square">
            <a:spAutoFit/>
          </a:bodyPr>
          <a:lstStyle/>
          <a:p>
            <a:r>
              <a:rPr lang="en-GB" sz="1800" b="1" dirty="0" smtClean="0">
                <a:solidFill>
                  <a:schemeClr val="bg1"/>
                </a:solidFill>
                <a:latin typeface="Unbounded" charset="0"/>
                <a:cs typeface="Times New Roman" pitchFamily="18" charset="0"/>
              </a:rPr>
              <a:t>SQL DATABASE</a:t>
            </a:r>
            <a:endParaRPr lang="en-GB" sz="1800" b="1" dirty="0">
              <a:solidFill>
                <a:schemeClr val="bg1"/>
              </a:solidFill>
              <a:latin typeface="Unbounded" charset="0"/>
              <a:cs typeface="Times New Roman" pitchFamily="18" charset="0"/>
            </a:endParaRPr>
          </a:p>
        </p:txBody>
      </p:sp>
      <p:cxnSp>
        <p:nvCxnSpPr>
          <p:cNvPr id="30" name="Straight Connector 29"/>
          <p:cNvCxnSpPr/>
          <p:nvPr/>
        </p:nvCxnSpPr>
        <p:spPr>
          <a:xfrm>
            <a:off x="1979712" y="3102048"/>
            <a:ext cx="170127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979712" y="3075806"/>
            <a:ext cx="2203" cy="72008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21093" y="3826888"/>
            <a:ext cx="2286996" cy="400110"/>
          </a:xfrm>
          <a:prstGeom prst="rect">
            <a:avLst/>
          </a:prstGeom>
          <a:ln>
            <a:solidFill>
              <a:schemeClr val="bg1"/>
            </a:solidFill>
          </a:ln>
        </p:spPr>
        <p:txBody>
          <a:bodyPr wrap="square">
            <a:spAutoFit/>
          </a:bodyPr>
          <a:lstStyle/>
          <a:p>
            <a:r>
              <a:rPr lang="en-GB" sz="2000" b="1" dirty="0">
                <a:solidFill>
                  <a:schemeClr val="bg1"/>
                </a:solidFill>
                <a:latin typeface="Unbounded" charset="0"/>
                <a:cs typeface="Times New Roman" pitchFamily="18" charset="0"/>
              </a:rPr>
              <a:t>CORE JAVA</a:t>
            </a:r>
          </a:p>
        </p:txBody>
      </p:sp>
      <p:cxnSp>
        <p:nvCxnSpPr>
          <p:cNvPr id="38" name="Straight Arrow Connector 37"/>
          <p:cNvCxnSpPr/>
          <p:nvPr/>
        </p:nvCxnSpPr>
        <p:spPr>
          <a:xfrm>
            <a:off x="4499992" y="1360414"/>
            <a:ext cx="720080" cy="578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383320" y="3904628"/>
            <a:ext cx="2906388" cy="646331"/>
          </a:xfrm>
          <a:prstGeom prst="rect">
            <a:avLst/>
          </a:prstGeom>
          <a:ln>
            <a:solidFill>
              <a:schemeClr val="bg1"/>
            </a:solidFill>
          </a:ln>
        </p:spPr>
        <p:txBody>
          <a:bodyPr wrap="square">
            <a:spAutoFit/>
          </a:bodyPr>
          <a:lstStyle/>
          <a:p>
            <a:r>
              <a:rPr lang="en-GB" sz="1800" b="1" dirty="0">
                <a:solidFill>
                  <a:schemeClr val="bg1"/>
                </a:solidFill>
                <a:latin typeface="Unbounded" charset="0"/>
                <a:cs typeface="Times New Roman" pitchFamily="18" charset="0"/>
              </a:rPr>
              <a:t>XAMPP CONTROL PANEL</a:t>
            </a:r>
          </a:p>
        </p:txBody>
      </p:sp>
      <p:cxnSp>
        <p:nvCxnSpPr>
          <p:cNvPr id="44" name="Straight Connector 43"/>
          <p:cNvCxnSpPr/>
          <p:nvPr/>
        </p:nvCxnSpPr>
        <p:spPr>
          <a:xfrm flipH="1">
            <a:off x="5607655" y="2954561"/>
            <a:ext cx="11260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6733717" y="2931790"/>
            <a:ext cx="1" cy="7368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Google Shape;760;p58"/>
          <p:cNvSpPr/>
          <p:nvPr/>
        </p:nvSpPr>
        <p:spPr>
          <a:xfrm>
            <a:off x="1310678" y="1635646"/>
            <a:ext cx="1101082" cy="110365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Unbounded"/>
                <a:ea typeface="Unbounded"/>
                <a:cs typeface="Unbounded"/>
                <a:sym typeface="Unbounded"/>
              </a:rPr>
              <a:t>01</a:t>
            </a:r>
            <a:endParaRPr sz="3000" b="1" dirty="0">
              <a:solidFill>
                <a:schemeClr val="lt1"/>
              </a:solidFill>
              <a:latin typeface="Unbounded"/>
              <a:ea typeface="Unbounded"/>
              <a:cs typeface="Unbounded"/>
              <a:sym typeface="Unbounded"/>
            </a:endParaRPr>
          </a:p>
        </p:txBody>
      </p:sp>
      <p:sp>
        <p:nvSpPr>
          <p:cNvPr id="12" name="Google Shape;762;p58"/>
          <p:cNvSpPr/>
          <p:nvPr/>
        </p:nvSpPr>
        <p:spPr>
          <a:xfrm>
            <a:off x="3686060" y="1635646"/>
            <a:ext cx="1179336" cy="110365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Unbounded"/>
                <a:ea typeface="Unbounded"/>
                <a:cs typeface="Unbounded"/>
                <a:sym typeface="Unbounded"/>
              </a:rPr>
              <a:t>02</a:t>
            </a:r>
            <a:endParaRPr sz="3000" dirty="0"/>
          </a:p>
        </p:txBody>
      </p:sp>
      <p:sp>
        <p:nvSpPr>
          <p:cNvPr id="13" name="Google Shape;764;p58"/>
          <p:cNvSpPr/>
          <p:nvPr/>
        </p:nvSpPr>
        <p:spPr>
          <a:xfrm>
            <a:off x="6292716" y="1635646"/>
            <a:ext cx="1087596" cy="110365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Unbounded"/>
                <a:ea typeface="Unbounded"/>
                <a:cs typeface="Unbounded"/>
                <a:sym typeface="Unbounded"/>
              </a:rPr>
              <a:t>03</a:t>
            </a:r>
            <a:endParaRPr sz="3000" dirty="0"/>
          </a:p>
        </p:txBody>
      </p:sp>
      <p:cxnSp>
        <p:nvCxnSpPr>
          <p:cNvPr id="14" name="Google Shape;767;p58"/>
          <p:cNvCxnSpPr>
            <a:endCxn id="12" idx="1"/>
          </p:cNvCxnSpPr>
          <p:nvPr/>
        </p:nvCxnSpPr>
        <p:spPr>
          <a:xfrm>
            <a:off x="2424975" y="2187471"/>
            <a:ext cx="1261085" cy="0"/>
          </a:xfrm>
          <a:prstGeom prst="straightConnector1">
            <a:avLst/>
          </a:prstGeom>
          <a:noFill/>
          <a:ln w="19050" cap="flat" cmpd="sng">
            <a:solidFill>
              <a:schemeClr val="lt1"/>
            </a:solidFill>
            <a:prstDash val="solid"/>
            <a:round/>
            <a:headEnd type="none" w="med" len="med"/>
            <a:tailEnd type="none" w="med" len="med"/>
          </a:ln>
        </p:spPr>
      </p:cxnSp>
      <p:cxnSp>
        <p:nvCxnSpPr>
          <p:cNvPr id="16" name="Google Shape;767;p58"/>
          <p:cNvCxnSpPr>
            <a:endCxn id="13" idx="1"/>
          </p:cNvCxnSpPr>
          <p:nvPr/>
        </p:nvCxnSpPr>
        <p:spPr>
          <a:xfrm>
            <a:off x="4860032" y="2187471"/>
            <a:ext cx="1432684" cy="0"/>
          </a:xfrm>
          <a:prstGeom prst="straightConnector1">
            <a:avLst/>
          </a:prstGeom>
          <a:noFill/>
          <a:ln w="19050" cap="flat" cmpd="sng">
            <a:solidFill>
              <a:schemeClr val="lt1"/>
            </a:solidFill>
            <a:prstDash val="solid"/>
            <a:round/>
            <a:headEnd type="none" w="med" len="med"/>
            <a:tailEnd type="none" w="med" len="med"/>
          </a:ln>
        </p:spPr>
      </p:cxnSp>
      <p:cxnSp>
        <p:nvCxnSpPr>
          <p:cNvPr id="19" name="Google Shape;759;p58"/>
          <p:cNvCxnSpPr/>
          <p:nvPr/>
        </p:nvCxnSpPr>
        <p:spPr>
          <a:xfrm>
            <a:off x="1861219" y="2739296"/>
            <a:ext cx="0" cy="840566"/>
          </a:xfrm>
          <a:prstGeom prst="straightConnector1">
            <a:avLst/>
          </a:prstGeom>
          <a:noFill/>
          <a:ln w="19050" cap="flat" cmpd="sng">
            <a:solidFill>
              <a:schemeClr val="lt1"/>
            </a:solidFill>
            <a:prstDash val="solid"/>
            <a:round/>
            <a:headEnd type="none" w="med" len="med"/>
            <a:tailEnd type="diamond" w="med" len="med"/>
          </a:ln>
        </p:spPr>
      </p:cxnSp>
      <p:cxnSp>
        <p:nvCxnSpPr>
          <p:cNvPr id="21" name="Google Shape;759;p58"/>
          <p:cNvCxnSpPr/>
          <p:nvPr/>
        </p:nvCxnSpPr>
        <p:spPr>
          <a:xfrm flipV="1">
            <a:off x="4252588" y="987574"/>
            <a:ext cx="0" cy="671158"/>
          </a:xfrm>
          <a:prstGeom prst="straightConnector1">
            <a:avLst/>
          </a:prstGeom>
          <a:noFill/>
          <a:ln w="19050" cap="flat" cmpd="sng">
            <a:solidFill>
              <a:schemeClr val="lt1"/>
            </a:solidFill>
            <a:prstDash val="solid"/>
            <a:round/>
            <a:headEnd type="none" w="med" len="med"/>
            <a:tailEnd type="diamond" w="med" len="med"/>
          </a:ln>
        </p:spPr>
      </p:cxnSp>
      <p:cxnSp>
        <p:nvCxnSpPr>
          <p:cNvPr id="28" name="Google Shape;759;p58"/>
          <p:cNvCxnSpPr/>
          <p:nvPr/>
        </p:nvCxnSpPr>
        <p:spPr>
          <a:xfrm>
            <a:off x="6836514" y="2739296"/>
            <a:ext cx="0" cy="840566"/>
          </a:xfrm>
          <a:prstGeom prst="straightConnector1">
            <a:avLst/>
          </a:prstGeom>
          <a:noFill/>
          <a:ln w="19050" cap="flat" cmpd="sng">
            <a:solidFill>
              <a:schemeClr val="lt1"/>
            </a:solidFill>
            <a:prstDash val="solid"/>
            <a:round/>
            <a:headEnd type="none" w="med" len="med"/>
            <a:tailEnd type="diamond" w="med" len="me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 name="Google Shape;487;p39"/>
          <p:cNvSpPr txBox="1">
            <a:spLocks noGrp="1"/>
          </p:cNvSpPr>
          <p:nvPr>
            <p:ph type="title" idx="4294967295"/>
          </p:nvPr>
        </p:nvSpPr>
        <p:spPr>
          <a:xfrm>
            <a:off x="3734400" y="776150"/>
            <a:ext cx="1675200" cy="1382700"/>
          </a:xfrm>
          <a:prstGeom prst="rect">
            <a:avLst/>
          </a:prstGeom>
          <a:ln w="19050">
            <a:solidFill>
              <a:schemeClr val="bg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6000" b="1" dirty="0" smtClean="0">
                <a:solidFill>
                  <a:schemeClr val="bg1"/>
                </a:solidFill>
                <a:latin typeface="Unbounded" charset="0"/>
              </a:rPr>
              <a:t>05</a:t>
            </a:r>
            <a:endParaRPr sz="6000" b="1" dirty="0">
              <a:solidFill>
                <a:schemeClr val="bg1"/>
              </a:solidFill>
              <a:latin typeface="Unbounded" charset="0"/>
            </a:endParaRPr>
          </a:p>
        </p:txBody>
      </p:sp>
      <p:sp>
        <p:nvSpPr>
          <p:cNvPr id="4" name="Rectangle 3"/>
          <p:cNvSpPr/>
          <p:nvPr/>
        </p:nvSpPr>
        <p:spPr>
          <a:xfrm>
            <a:off x="2411760" y="2787774"/>
            <a:ext cx="4392488" cy="892552"/>
          </a:xfrm>
          <a:prstGeom prst="rect">
            <a:avLst/>
          </a:prstGeom>
        </p:spPr>
        <p:txBody>
          <a:bodyPr wrap="square">
            <a:spAutoFit/>
          </a:bodyPr>
          <a:lstStyle/>
          <a:p>
            <a:pPr algn="ctr"/>
            <a:r>
              <a:rPr lang="en" sz="5200" u="sng" dirty="0" smtClean="0">
                <a:solidFill>
                  <a:schemeClr val="bg1"/>
                </a:solidFill>
                <a:latin typeface="Times New Roman" pitchFamily="18" charset="0"/>
                <a:cs typeface="Times New Roman" pitchFamily="18" charset="0"/>
              </a:rPr>
              <a:t>Screenshots</a:t>
            </a:r>
            <a:endParaRPr lang="en-GB" sz="5200" u="sng" dirty="0">
              <a:solidFill>
                <a:schemeClr val="bg1"/>
              </a:solidFill>
              <a:latin typeface="Times New Roman" pitchFamily="18" charset="0"/>
              <a:cs typeface="Times New Roman" pitchFamily="18" charset="0"/>
            </a:endParaRPr>
          </a:p>
        </p:txBody>
      </p:sp>
      <p:grpSp>
        <p:nvGrpSpPr>
          <p:cNvPr id="8" name="Google Shape;595;p46"/>
          <p:cNvGrpSpPr/>
          <p:nvPr/>
        </p:nvGrpSpPr>
        <p:grpSpPr>
          <a:xfrm rot="3268802" flipH="1">
            <a:off x="6469533" y="1780693"/>
            <a:ext cx="1544277" cy="1619952"/>
            <a:chOff x="-408900" y="504142"/>
            <a:chExt cx="1167600" cy="1246200"/>
          </a:xfrm>
        </p:grpSpPr>
        <p:cxnSp>
          <p:nvCxnSpPr>
            <p:cNvPr id="9" name="Google Shape;596;p46"/>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10" name="Google Shape;597;p46"/>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11" name="Google Shape;598;p46"/>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1640" y="195486"/>
            <a:ext cx="5586464" cy="966248"/>
          </a:xfrm>
        </p:spPr>
        <p:txBody>
          <a:bodyPr/>
          <a:lstStyle/>
          <a:p>
            <a:r>
              <a:rPr lang="en-GB" sz="4000" u="sng" dirty="0" smtClean="0">
                <a:latin typeface="Unbounded" charset="0"/>
              </a:rPr>
              <a:t>Main Screen</a:t>
            </a:r>
            <a:endParaRPr lang="en-GB" sz="4000" u="sng" dirty="0">
              <a:latin typeface="Unbounded"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347614"/>
            <a:ext cx="5595660" cy="3384376"/>
          </a:xfrm>
          <a:prstGeom prst="rect">
            <a:avLst/>
          </a:prstGeom>
        </p:spPr>
      </p:pic>
    </p:spTree>
    <p:extLst>
      <p:ext uri="{BB962C8B-B14F-4D97-AF65-F5344CB8AC3E}">
        <p14:creationId xmlns:p14="http://schemas.microsoft.com/office/powerpoint/2010/main" val="493857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12" name="Google Shape;594;p46"/>
          <p:cNvSpPr/>
          <p:nvPr/>
        </p:nvSpPr>
        <p:spPr>
          <a:xfrm>
            <a:off x="7091100" y="267494"/>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Rectangle 4"/>
          <p:cNvSpPr/>
          <p:nvPr/>
        </p:nvSpPr>
        <p:spPr>
          <a:xfrm>
            <a:off x="5815394" y="1491630"/>
            <a:ext cx="2828873" cy="1477328"/>
          </a:xfrm>
          <a:prstGeom prst="rect">
            <a:avLst/>
          </a:prstGeom>
        </p:spPr>
        <p:txBody>
          <a:bodyPr wrap="square">
            <a:spAutoFit/>
          </a:bodyPr>
          <a:lstStyle/>
          <a:p>
            <a:pPr algn="ctr">
              <a:buClr>
                <a:schemeClr val="bg1"/>
              </a:buClr>
              <a:buSzPct val="96000"/>
            </a:pPr>
            <a:r>
              <a:rPr lang="en-GB" sz="4500" b="1" u="sng" dirty="0" smtClean="0">
                <a:solidFill>
                  <a:schemeClr val="bg1"/>
                </a:solidFill>
                <a:latin typeface="Unbounded" charset="0"/>
                <a:cs typeface="Times New Roman" pitchFamily="18" charset="0"/>
              </a:rPr>
              <a:t>Admin </a:t>
            </a:r>
            <a:endParaRPr lang="en-GB" sz="4500" b="1" u="sng" dirty="0" smtClean="0">
              <a:solidFill>
                <a:schemeClr val="bg1"/>
              </a:solidFill>
              <a:latin typeface="Unbounded" charset="0"/>
              <a:cs typeface="Times New Roman" pitchFamily="18" charset="0"/>
            </a:endParaRPr>
          </a:p>
          <a:p>
            <a:pPr algn="ctr">
              <a:buClr>
                <a:schemeClr val="bg1"/>
              </a:buClr>
              <a:buSzPct val="96000"/>
            </a:pPr>
            <a:r>
              <a:rPr lang="en-GB" sz="4500" b="1" u="sng" dirty="0" smtClean="0">
                <a:solidFill>
                  <a:schemeClr val="bg1"/>
                </a:solidFill>
                <a:latin typeface="Unbounded" charset="0"/>
                <a:cs typeface="Times New Roman" pitchFamily="18" charset="0"/>
              </a:rPr>
              <a:t>Login</a:t>
            </a:r>
            <a:r>
              <a:rPr lang="en-GB" sz="4500" b="1" u="sng" dirty="0" smtClean="0">
                <a:solidFill>
                  <a:schemeClr val="bg1"/>
                </a:solidFill>
                <a:latin typeface="Unbounded" charset="0"/>
                <a:cs typeface="Times New Roman" pitchFamily="18" charset="0"/>
              </a:rPr>
              <a:t> </a:t>
            </a:r>
            <a:endParaRPr lang="en-GB" sz="4500" b="1" dirty="0">
              <a:solidFill>
                <a:schemeClr val="bg1"/>
              </a:solidFill>
              <a:latin typeface="Unbounded"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442819"/>
            <a:ext cx="5328592" cy="453650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94;p46"/>
          <p:cNvSpPr/>
          <p:nvPr/>
        </p:nvSpPr>
        <p:spPr>
          <a:xfrm>
            <a:off x="7091100" y="267494"/>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angle 5"/>
          <p:cNvSpPr/>
          <p:nvPr/>
        </p:nvSpPr>
        <p:spPr>
          <a:xfrm>
            <a:off x="5670143" y="1628248"/>
            <a:ext cx="3495248" cy="1169551"/>
          </a:xfrm>
          <a:prstGeom prst="rect">
            <a:avLst/>
          </a:prstGeom>
        </p:spPr>
        <p:txBody>
          <a:bodyPr wrap="square">
            <a:spAutoFit/>
          </a:bodyPr>
          <a:lstStyle/>
          <a:p>
            <a:pPr algn="ctr"/>
            <a:r>
              <a:rPr lang="en-GB" sz="3500" b="1" u="sng" dirty="0">
                <a:solidFill>
                  <a:schemeClr val="bg1"/>
                </a:solidFill>
                <a:latin typeface="Unbounded" charset="0"/>
                <a:cs typeface="Times New Roman" pitchFamily="18" charset="0"/>
              </a:rPr>
              <a:t>Dashboard </a:t>
            </a:r>
            <a:endParaRPr lang="en-GB" sz="3500" b="1" u="sng" dirty="0" smtClean="0">
              <a:solidFill>
                <a:schemeClr val="bg1"/>
              </a:solidFill>
              <a:latin typeface="Unbounded" charset="0"/>
              <a:cs typeface="Times New Roman" pitchFamily="18" charset="0"/>
            </a:endParaRPr>
          </a:p>
          <a:p>
            <a:pPr algn="ctr"/>
            <a:r>
              <a:rPr lang="en-GB" sz="3500" b="1" u="sng" dirty="0" smtClean="0">
                <a:solidFill>
                  <a:schemeClr val="bg1"/>
                </a:solidFill>
                <a:latin typeface="Unbounded" charset="0"/>
                <a:cs typeface="Times New Roman" pitchFamily="18" charset="0"/>
              </a:rPr>
              <a:t>Admin</a:t>
            </a:r>
            <a:endParaRPr lang="en-GB" sz="3500" b="1" dirty="0">
              <a:solidFill>
                <a:schemeClr val="bg1"/>
              </a:solidFill>
              <a:latin typeface="Unbounded"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276" y="642880"/>
            <a:ext cx="5417867" cy="4239695"/>
          </a:xfrm>
          <a:prstGeom prst="rect">
            <a:avLst/>
          </a:prstGeom>
        </p:spPr>
      </p:pic>
    </p:spTree>
    <p:extLst>
      <p:ext uri="{BB962C8B-B14F-4D97-AF65-F5344CB8AC3E}">
        <p14:creationId xmlns:p14="http://schemas.microsoft.com/office/powerpoint/2010/main" val="533696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2" name="Title 1"/>
          <p:cNvSpPr>
            <a:spLocks noGrp="1"/>
          </p:cNvSpPr>
          <p:nvPr>
            <p:ph type="title"/>
          </p:nvPr>
        </p:nvSpPr>
        <p:spPr>
          <a:xfrm>
            <a:off x="5681828" y="1472338"/>
            <a:ext cx="3462172" cy="1459452"/>
          </a:xfrm>
        </p:spPr>
        <p:txBody>
          <a:bodyPr/>
          <a:lstStyle/>
          <a:p>
            <a:r>
              <a:rPr lang="en-GB" sz="3200" u="sng" dirty="0" smtClean="0"/>
              <a:t>Manage Employees</a:t>
            </a:r>
            <a:endParaRPr lang="en-GB" sz="3200" u="sn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67494"/>
            <a:ext cx="5400600" cy="452311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62"/>
          <p:cNvSpPr txBox="1">
            <a:spLocks noGrp="1"/>
          </p:cNvSpPr>
          <p:nvPr>
            <p:ph type="title"/>
          </p:nvPr>
        </p:nvSpPr>
        <p:spPr>
          <a:xfrm>
            <a:off x="5940152" y="1635646"/>
            <a:ext cx="3203848" cy="11521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u="sng" dirty="0" smtClean="0"/>
              <a:t>Manage </a:t>
            </a:r>
            <a:br>
              <a:rPr lang="en-GB" sz="3200" u="sng" dirty="0" smtClean="0"/>
            </a:br>
            <a:r>
              <a:rPr lang="en-GB" sz="3200" u="sng" dirty="0" smtClean="0"/>
              <a:t>Projects</a:t>
            </a:r>
            <a:endParaRPr sz="3200" u="sng"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59" y="233754"/>
            <a:ext cx="5637127" cy="457667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5" name="Google Shape;475;p38"/>
          <p:cNvSpPr txBox="1">
            <a:spLocks noGrp="1"/>
          </p:cNvSpPr>
          <p:nvPr>
            <p:ph type="subTitle" idx="1"/>
          </p:nvPr>
        </p:nvSpPr>
        <p:spPr>
          <a:xfrm>
            <a:off x="880154" y="1104135"/>
            <a:ext cx="7200800" cy="3456384"/>
          </a:xfrm>
          <a:prstGeom prst="rect">
            <a:avLst/>
          </a:prstGeom>
          <a:ln w="3175">
            <a:noFill/>
          </a:ln>
        </p:spPr>
        <p:txBody>
          <a:bodyPr spcFirstLastPara="1" wrap="square" lIns="91425" tIns="91425" rIns="91425" bIns="91425" anchor="t" anchorCtr="0">
            <a:noAutofit/>
          </a:bodyPr>
          <a:lstStyle/>
          <a:p>
            <a:pPr marL="0" indent="0"/>
            <a:r>
              <a:rPr lang="en-GB" sz="1800" dirty="0">
                <a:solidFill>
                  <a:schemeClr val="bg1"/>
                </a:solidFill>
                <a:latin typeface="Unbounded semibold" charset="0"/>
                <a:cs typeface="Times New Roman" pitchFamily="18" charset="0"/>
              </a:rPr>
              <a:t>O7 Services is an ISO 9001:2015 Certified company founded in 2015. They specialise in a variety of services including Web Development, Mobile Application Development, Custom Software Development, UI/UX Designing, Hosting services, Digital Marketing, Registration of Domain Names with various extensions, AMC &amp; MMC Services, Bulk SMS and voice calls. O7 Services offers advanced IT solutions supporting the entire business cycle - from consulting to system development, deployment, quality assurance, and 24x7 support. With over 9 years of experience, the company aims to form long-lasting strategic partnerships with clients, offering affordable prices, timely delivery, and measurable business results. Their headquarter is located in Jalandhar with a branch office in Hoshiarpur.</a:t>
            </a:r>
            <a:endParaRPr lang="en-GB" sz="1800" b="1" dirty="0">
              <a:latin typeface="Unbounded semibold" charset="0"/>
              <a:cs typeface="Times New Roman" pitchFamily="18" charset="0"/>
            </a:endParaRPr>
          </a:p>
          <a:p>
            <a:pPr marL="0" lvl="0" indent="0" algn="ctr" rtl="0">
              <a:spcBef>
                <a:spcPts val="0"/>
              </a:spcBef>
              <a:spcAft>
                <a:spcPts val="0"/>
              </a:spcAft>
              <a:buNone/>
            </a:pPr>
            <a:endParaRPr dirty="0">
              <a:latin typeface="Unbounded semibold" charset="0"/>
            </a:endParaRPr>
          </a:p>
        </p:txBody>
      </p:sp>
      <p:sp>
        <p:nvSpPr>
          <p:cNvPr id="476" name="Google Shape;476;p38"/>
          <p:cNvSpPr/>
          <p:nvPr/>
        </p:nvSpPr>
        <p:spPr>
          <a:xfrm rot="16200000">
            <a:off x="-304016" y="1610273"/>
            <a:ext cx="1452031"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8209969" y="4268633"/>
            <a:ext cx="692625" cy="576064"/>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itle 1"/>
          <p:cNvSpPr>
            <a:spLocks noGrp="1"/>
          </p:cNvSpPr>
          <p:nvPr>
            <p:ph type="title"/>
          </p:nvPr>
        </p:nvSpPr>
        <p:spPr>
          <a:xfrm>
            <a:off x="3275856" y="159481"/>
            <a:ext cx="4597145" cy="648073"/>
          </a:xfrm>
          <a:noFill/>
          <a:ln w="6350">
            <a:noFill/>
          </a:ln>
        </p:spPr>
        <p:style>
          <a:lnRef idx="2">
            <a:schemeClr val="accent6"/>
          </a:lnRef>
          <a:fillRef idx="1">
            <a:schemeClr val="lt1"/>
          </a:fillRef>
          <a:effectRef idx="0">
            <a:schemeClr val="accent6"/>
          </a:effectRef>
          <a:fontRef idx="minor">
            <a:schemeClr val="dk1"/>
          </a:fontRef>
        </p:style>
        <p:txBody>
          <a:bodyPr>
            <a:noAutofit/>
          </a:bodyPr>
          <a:lstStyle/>
          <a:p>
            <a:pPr algn="ctr"/>
            <a:r>
              <a:rPr lang="en-GB" sz="3600" u="sng" dirty="0" smtClean="0">
                <a:solidFill>
                  <a:schemeClr val="bg1"/>
                </a:solidFill>
                <a:latin typeface="Unbounded semibold" charset="0"/>
                <a:cs typeface="Times New Roman" pitchFamily="18" charset="0"/>
              </a:rPr>
              <a:t>Company</a:t>
            </a:r>
            <a:r>
              <a:rPr lang="en-GB" sz="3600" u="sng" dirty="0" smtClean="0">
                <a:latin typeface="Unbounded semibold" charset="0"/>
                <a:cs typeface="Times New Roman" pitchFamily="18" charset="0"/>
              </a:rPr>
              <a:t> </a:t>
            </a:r>
            <a:r>
              <a:rPr lang="en-GB" sz="3600" u="sng" dirty="0" smtClean="0">
                <a:solidFill>
                  <a:schemeClr val="bg1"/>
                </a:solidFill>
                <a:latin typeface="Unbounded semibold" charset="0"/>
                <a:cs typeface="Times New Roman" pitchFamily="18" charset="0"/>
              </a:rPr>
              <a:t>Profile</a:t>
            </a:r>
            <a:r>
              <a:rPr lang="en-GB" sz="3600" u="sng" dirty="0" smtClean="0">
                <a:latin typeface="Unbounded semibold" charset="0"/>
                <a:cs typeface="Times New Roman" pitchFamily="18" charset="0"/>
              </a:rPr>
              <a:t> </a:t>
            </a:r>
            <a:endParaRPr lang="en-GB" sz="3600" u="sng" dirty="0">
              <a:latin typeface="Unbounded semibold"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2" y="123478"/>
            <a:ext cx="3095858"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50" name="Google Shape;850;p63"/>
          <p:cNvSpPr txBox="1">
            <a:spLocks noGrp="1"/>
          </p:cNvSpPr>
          <p:nvPr>
            <p:ph type="title"/>
          </p:nvPr>
        </p:nvSpPr>
        <p:spPr>
          <a:xfrm>
            <a:off x="6228184" y="1707654"/>
            <a:ext cx="2915816" cy="12961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u="sng" dirty="0" smtClean="0"/>
              <a:t>Manage Tasks</a:t>
            </a:r>
            <a:endParaRPr sz="3200" u="sng" dirty="0"/>
          </a:p>
        </p:txBody>
      </p:sp>
      <p:grpSp>
        <p:nvGrpSpPr>
          <p:cNvPr id="853" name="Google Shape;853;p63"/>
          <p:cNvGrpSpPr/>
          <p:nvPr/>
        </p:nvGrpSpPr>
        <p:grpSpPr>
          <a:xfrm rot="3599911" flipH="1">
            <a:off x="7701863" y="60084"/>
            <a:ext cx="1257916" cy="1342596"/>
            <a:chOff x="-408900" y="504142"/>
            <a:chExt cx="1167600" cy="1246200"/>
          </a:xfrm>
        </p:grpSpPr>
        <p:cxnSp>
          <p:nvCxnSpPr>
            <p:cNvPr id="854" name="Google Shape;854;p63"/>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855" name="Google Shape;855;p63"/>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856" name="Google Shape;856;p63"/>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217" y="195486"/>
            <a:ext cx="5328592" cy="444195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64"/>
          <p:cNvSpPr txBox="1">
            <a:spLocks noGrp="1"/>
          </p:cNvSpPr>
          <p:nvPr>
            <p:ph type="title"/>
          </p:nvPr>
        </p:nvSpPr>
        <p:spPr>
          <a:xfrm>
            <a:off x="5436096" y="1995686"/>
            <a:ext cx="4104456" cy="12241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u="sng" dirty="0" smtClean="0"/>
              <a:t>Employee </a:t>
            </a:r>
            <a:br>
              <a:rPr lang="en-GB" sz="3200" u="sng" dirty="0" smtClean="0"/>
            </a:br>
            <a:r>
              <a:rPr lang="en-GB" sz="3200" u="sng" dirty="0" smtClean="0"/>
              <a:t>Login</a:t>
            </a:r>
            <a:endParaRPr sz="3200" u="sng"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67494"/>
            <a:ext cx="5048162" cy="428713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94;p46"/>
          <p:cNvSpPr/>
          <p:nvPr/>
        </p:nvSpPr>
        <p:spPr>
          <a:xfrm>
            <a:off x="7091100" y="267494"/>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Rectangle 6"/>
          <p:cNvSpPr/>
          <p:nvPr/>
        </p:nvSpPr>
        <p:spPr>
          <a:xfrm>
            <a:off x="5802001" y="1571621"/>
            <a:ext cx="3058850" cy="1077218"/>
          </a:xfrm>
          <a:prstGeom prst="rect">
            <a:avLst/>
          </a:prstGeom>
        </p:spPr>
        <p:txBody>
          <a:bodyPr wrap="none">
            <a:spAutoFit/>
          </a:bodyPr>
          <a:lstStyle/>
          <a:p>
            <a:pPr algn="ctr"/>
            <a:r>
              <a:rPr lang="en-GB" sz="3200" u="sng" dirty="0">
                <a:solidFill>
                  <a:schemeClr val="bg1"/>
                </a:solidFill>
                <a:latin typeface="Unbounded" charset="0"/>
                <a:cs typeface="Times New Roman" pitchFamily="18" charset="0"/>
              </a:rPr>
              <a:t>Dashboard </a:t>
            </a:r>
            <a:endParaRPr lang="en-GB" sz="3200" u="sng" dirty="0" smtClean="0">
              <a:solidFill>
                <a:schemeClr val="bg1"/>
              </a:solidFill>
              <a:latin typeface="Unbounded" charset="0"/>
              <a:cs typeface="Times New Roman" pitchFamily="18" charset="0"/>
            </a:endParaRPr>
          </a:p>
          <a:p>
            <a:pPr algn="ctr"/>
            <a:r>
              <a:rPr lang="en-GB" sz="3200" u="sng" dirty="0" smtClean="0">
                <a:solidFill>
                  <a:schemeClr val="bg1"/>
                </a:solidFill>
                <a:latin typeface="Unbounded" charset="0"/>
                <a:cs typeface="Times New Roman" pitchFamily="18" charset="0"/>
              </a:rPr>
              <a:t>Employee</a:t>
            </a:r>
            <a:endParaRPr lang="en-GB" sz="3200" dirty="0">
              <a:solidFill>
                <a:schemeClr val="bg1"/>
              </a:solidFill>
              <a:latin typeface="Unbounded"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3" y="618144"/>
            <a:ext cx="4952946" cy="4097288"/>
          </a:xfrm>
          <a:prstGeom prst="rect">
            <a:avLst/>
          </a:prstGeom>
        </p:spPr>
      </p:pic>
    </p:spTree>
    <p:extLst>
      <p:ext uri="{BB962C8B-B14F-4D97-AF65-F5344CB8AC3E}">
        <p14:creationId xmlns:p14="http://schemas.microsoft.com/office/powerpoint/2010/main" val="3829686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65"/>
          <p:cNvSpPr txBox="1">
            <a:spLocks noGrp="1"/>
          </p:cNvSpPr>
          <p:nvPr>
            <p:ph type="title"/>
          </p:nvPr>
        </p:nvSpPr>
        <p:spPr>
          <a:xfrm>
            <a:off x="5868144" y="1563638"/>
            <a:ext cx="3347864" cy="24482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u="sng" dirty="0" smtClean="0"/>
              <a:t>Particular </a:t>
            </a:r>
            <a:r>
              <a:rPr lang="en-GB" sz="2800" u="sng" dirty="0" smtClean="0"/>
              <a:t>Employee’s</a:t>
            </a:r>
            <a:br>
              <a:rPr lang="en-GB" sz="2800" u="sng" dirty="0" smtClean="0"/>
            </a:br>
            <a:r>
              <a:rPr lang="en-GB" sz="2800" u="sng" dirty="0" smtClean="0"/>
              <a:t>Assigned Task</a:t>
            </a:r>
            <a:r>
              <a:rPr lang="en-GB" sz="2800" u="sng" dirty="0" smtClean="0"/>
              <a:t> </a:t>
            </a:r>
            <a:r>
              <a:rPr lang="en-GB" sz="2800" u="sng" dirty="0" smtClean="0"/>
              <a:t>Details</a:t>
            </a:r>
            <a:endParaRPr sz="2800" u="sng"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39502"/>
            <a:ext cx="5347428" cy="4459181"/>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9" name="Google Shape;789;p59"/>
          <p:cNvSpPr txBox="1">
            <a:spLocks noGrp="1"/>
          </p:cNvSpPr>
          <p:nvPr>
            <p:ph type="title"/>
          </p:nvPr>
        </p:nvSpPr>
        <p:spPr>
          <a:xfrm>
            <a:off x="899592" y="1491630"/>
            <a:ext cx="7685444" cy="17281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8800" b="0" dirty="0" smtClean="0">
                <a:latin typeface="Times New Roman" pitchFamily="18" charset="0"/>
                <a:cs typeface="Times New Roman" pitchFamily="18" charset="0"/>
              </a:rPr>
              <a:t>THANK YOU !</a:t>
            </a:r>
            <a:endParaRPr sz="8800"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6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997" name="Google Shape;997;p68"/>
          <p:cNvGrpSpPr/>
          <p:nvPr/>
        </p:nvGrpSpPr>
        <p:grpSpPr>
          <a:xfrm rot="-3599911">
            <a:off x="152063" y="-131791"/>
            <a:ext cx="1257916" cy="1342596"/>
            <a:chOff x="-408900" y="504142"/>
            <a:chExt cx="1167600" cy="1246200"/>
          </a:xfrm>
        </p:grpSpPr>
        <p:cxnSp>
          <p:nvCxnSpPr>
            <p:cNvPr id="998" name="Google Shape;998;p68"/>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999" name="Google Shape;999;p68"/>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1000" name="Google Shape;1000;p68"/>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7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b="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6"/>
          <p:cNvSpPr txBox="1">
            <a:spLocks noGrp="1"/>
          </p:cNvSpPr>
          <p:nvPr>
            <p:ph type="title"/>
          </p:nvPr>
        </p:nvSpPr>
        <p:spPr>
          <a:xfrm>
            <a:off x="467544" y="267494"/>
            <a:ext cx="7956456" cy="8792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u="sng" dirty="0" smtClean="0">
                <a:latin typeface="Unbounded semibold" charset="0"/>
                <a:cs typeface="Times New Roman" pitchFamily="18" charset="0"/>
              </a:rPr>
              <a:t>Table Of Contents</a:t>
            </a:r>
            <a:endParaRPr sz="4400" b="0" u="sng" dirty="0">
              <a:latin typeface="Unbounded semibold" charset="0"/>
              <a:cs typeface="Times New Roman" pitchFamily="18" charset="0"/>
            </a:endParaRPr>
          </a:p>
        </p:txBody>
      </p:sp>
      <p:graphicFrame>
        <p:nvGraphicFramePr>
          <p:cNvPr id="449" name="Google Shape;449;p36"/>
          <p:cNvGraphicFramePr/>
          <p:nvPr>
            <p:extLst>
              <p:ext uri="{D42A27DB-BD31-4B8C-83A1-F6EECF244321}">
                <p14:modId xmlns:p14="http://schemas.microsoft.com/office/powerpoint/2010/main" val="3713678488"/>
              </p:ext>
            </p:extLst>
          </p:nvPr>
        </p:nvGraphicFramePr>
        <p:xfrm>
          <a:off x="683568" y="1635646"/>
          <a:ext cx="7704000" cy="3120718"/>
        </p:xfrm>
        <a:graphic>
          <a:graphicData uri="http://schemas.openxmlformats.org/drawingml/2006/table">
            <a:tbl>
              <a:tblPr>
                <a:noFill/>
                <a:tableStyleId>{9FFC3376-D114-4CA4-8B25-F250E6525350}</a:tableStyleId>
              </a:tblPr>
              <a:tblGrid>
                <a:gridCol w="2780400"/>
                <a:gridCol w="4923600"/>
              </a:tblGrid>
              <a:tr h="350500">
                <a:tc>
                  <a:txBody>
                    <a:bodyPr/>
                    <a:lstStyle/>
                    <a:p>
                      <a:pPr>
                        <a:buClr>
                          <a:schemeClr val="bg1"/>
                        </a:buClr>
                      </a:pPr>
                      <a:r>
                        <a:rPr lang="en-GB" sz="1600" b="1" u="none" dirty="0" smtClean="0">
                          <a:solidFill>
                            <a:schemeClr val="bg1"/>
                          </a:solidFill>
                          <a:latin typeface="Unbounded "/>
                          <a:cs typeface="Times New Roman" pitchFamily="18" charset="0"/>
                        </a:rPr>
                        <a:t>Drawback of Existing System</a:t>
                      </a: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300" dirty="0" smtClean="0">
                          <a:solidFill>
                            <a:schemeClr val="lt1"/>
                          </a:solidFill>
                          <a:latin typeface="Actor "/>
                          <a:ea typeface="Actor"/>
                          <a:cs typeface="Times New Roman" pitchFamily="18" charset="0"/>
                          <a:sym typeface="Actor"/>
                        </a:rPr>
                        <a:t>To compare</a:t>
                      </a:r>
                      <a:r>
                        <a:rPr lang="en" sz="1300" baseline="0" dirty="0" smtClean="0">
                          <a:solidFill>
                            <a:schemeClr val="lt1"/>
                          </a:solidFill>
                          <a:latin typeface="Actor "/>
                          <a:ea typeface="Actor"/>
                          <a:cs typeface="Times New Roman" pitchFamily="18" charset="0"/>
                          <a:sym typeface="Actor"/>
                        </a:rPr>
                        <a:t> the drawbacks of systems already made with our project.</a:t>
                      </a:r>
                      <a:endParaRPr sz="1300" dirty="0">
                        <a:solidFill>
                          <a:schemeClr val="lt1"/>
                        </a:solidFill>
                        <a:latin typeface="Actor "/>
                        <a:ea typeface="Actor"/>
                        <a:cs typeface="Times New Roman" pitchFamily="18" charset="0"/>
                        <a:sym typeface="Acto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r>
              <a:tr h="350500">
                <a:tc>
                  <a:txBody>
                    <a:bodyPr/>
                    <a:lstStyle/>
                    <a:p>
                      <a:pPr marL="0" lvl="0" indent="0" algn="l" rtl="0">
                        <a:spcBef>
                          <a:spcPts val="0"/>
                        </a:spcBef>
                        <a:spcAft>
                          <a:spcPts val="0"/>
                        </a:spcAft>
                        <a:buNone/>
                      </a:pPr>
                      <a:r>
                        <a:rPr lang="en-GB" sz="1600" b="1" u="none" dirty="0" smtClean="0">
                          <a:solidFill>
                            <a:schemeClr val="bg1"/>
                          </a:solidFill>
                          <a:latin typeface="Unbounded "/>
                          <a:cs typeface="Times New Roman" pitchFamily="18" charset="0"/>
                        </a:rPr>
                        <a:t>Project Explanation </a:t>
                      </a:r>
                      <a:endParaRPr sz="1600" b="1" u="none" dirty="0">
                        <a:solidFill>
                          <a:schemeClr val="lt1"/>
                        </a:solidFill>
                        <a:latin typeface="Unbounded "/>
                        <a:ea typeface="Unbounded"/>
                        <a:cs typeface="Times New Roman" pitchFamily="18" charset="0"/>
                        <a:sym typeface="Unbounded"/>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300" dirty="0" smtClean="0">
                          <a:solidFill>
                            <a:schemeClr val="lt1"/>
                          </a:solidFill>
                          <a:latin typeface="Actor "/>
                          <a:ea typeface="Actor"/>
                          <a:cs typeface="Times New Roman" pitchFamily="18" charset="0"/>
                          <a:sym typeface="Actor"/>
                        </a:rPr>
                        <a:t>An</a:t>
                      </a:r>
                      <a:r>
                        <a:rPr lang="en" sz="1300" baseline="0" dirty="0" smtClean="0">
                          <a:solidFill>
                            <a:schemeClr val="lt1"/>
                          </a:solidFill>
                          <a:latin typeface="Actor "/>
                          <a:ea typeface="Actor"/>
                          <a:cs typeface="Times New Roman" pitchFamily="18" charset="0"/>
                          <a:sym typeface="Actor"/>
                        </a:rPr>
                        <a:t> overeview to what is project about.</a:t>
                      </a:r>
                      <a:endParaRPr sz="1300" dirty="0">
                        <a:solidFill>
                          <a:schemeClr val="lt1"/>
                        </a:solidFill>
                        <a:latin typeface="Actor "/>
                        <a:ea typeface="Actor"/>
                        <a:cs typeface="Times New Roman" pitchFamily="18" charset="0"/>
                        <a:sym typeface="Acto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r>
              <a:tr h="43862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dirty="0" smtClean="0">
                          <a:solidFill>
                            <a:schemeClr val="bg1"/>
                          </a:solidFill>
                          <a:latin typeface="Unbounded "/>
                          <a:cs typeface="Times New Roman" pitchFamily="18" charset="0"/>
                        </a:rPr>
                        <a:t>Modules</a:t>
                      </a: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sz="1300" dirty="0" smtClean="0">
                          <a:solidFill>
                            <a:schemeClr val="lt1"/>
                          </a:solidFill>
                          <a:latin typeface="Actor "/>
                          <a:ea typeface="Actor"/>
                          <a:cs typeface="Times New Roman" pitchFamily="18" charset="0"/>
                          <a:sym typeface="Actor"/>
                        </a:rPr>
                        <a:t>To</a:t>
                      </a:r>
                      <a:r>
                        <a:rPr lang="en-GB" sz="1300" baseline="0" dirty="0" smtClean="0">
                          <a:solidFill>
                            <a:schemeClr val="lt1"/>
                          </a:solidFill>
                          <a:latin typeface="Actor "/>
                          <a:ea typeface="Actor"/>
                          <a:cs typeface="Times New Roman" pitchFamily="18" charset="0"/>
                          <a:sym typeface="Actor"/>
                        </a:rPr>
                        <a:t> show how many main screens we have in our project.</a:t>
                      </a:r>
                      <a:endParaRPr sz="1300" dirty="0">
                        <a:solidFill>
                          <a:schemeClr val="lt1"/>
                        </a:solidFill>
                        <a:latin typeface="Actor "/>
                        <a:ea typeface="Actor"/>
                        <a:cs typeface="Times New Roman" pitchFamily="18" charset="0"/>
                        <a:sym typeface="Acto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dirty="0" smtClean="0">
                          <a:solidFill>
                            <a:schemeClr val="bg1"/>
                          </a:solidFill>
                          <a:latin typeface="Unbounded "/>
                          <a:cs typeface="Times New Roman" pitchFamily="18" charset="0"/>
                        </a:rPr>
                        <a:t>Technology Used </a:t>
                      </a: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sz="1300" baseline="0" dirty="0" smtClean="0">
                          <a:solidFill>
                            <a:schemeClr val="lt1"/>
                          </a:solidFill>
                          <a:latin typeface="Actor "/>
                          <a:ea typeface="Actor"/>
                          <a:cs typeface="Times New Roman" pitchFamily="18" charset="0"/>
                          <a:sym typeface="Actor"/>
                        </a:rPr>
                        <a:t>Technologies and soft wares which are used to make the project.</a:t>
                      </a:r>
                      <a:endParaRPr sz="1300" dirty="0">
                        <a:solidFill>
                          <a:schemeClr val="lt1"/>
                        </a:solidFill>
                        <a:latin typeface="Actor "/>
                        <a:ea typeface="Actor"/>
                        <a:cs typeface="Times New Roman" pitchFamily="18" charset="0"/>
                        <a:sym typeface="Acto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dirty="0" smtClean="0">
                          <a:solidFill>
                            <a:schemeClr val="bg1"/>
                          </a:solidFill>
                          <a:latin typeface="Unbounded "/>
                          <a:cs typeface="Times New Roman" pitchFamily="18" charset="0"/>
                        </a:rPr>
                        <a:t>Screenshots </a:t>
                      </a: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sz="1300" baseline="0" dirty="0" smtClean="0">
                          <a:solidFill>
                            <a:schemeClr val="lt1"/>
                          </a:solidFill>
                          <a:latin typeface="Actor "/>
                          <a:ea typeface="Actor"/>
                          <a:cs typeface="Times New Roman" pitchFamily="18" charset="0"/>
                          <a:sym typeface="Actor"/>
                        </a:rPr>
                        <a:t>Snapshots of  main screens which have been made in our project.</a:t>
                      </a:r>
                      <a:endParaRPr sz="1300" dirty="0">
                        <a:solidFill>
                          <a:schemeClr val="lt1"/>
                        </a:solidFill>
                        <a:latin typeface="Actor "/>
                        <a:ea typeface="Actor"/>
                        <a:cs typeface="Times New Roman" pitchFamily="18" charset="0"/>
                        <a:sym typeface="Acto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dirty="0" smtClean="0">
                          <a:solidFill>
                            <a:schemeClr val="bg1"/>
                          </a:solidFill>
                          <a:latin typeface="Unbounded "/>
                          <a:cs typeface="Times New Roman" pitchFamily="18" charset="0"/>
                        </a:rPr>
                        <a:t>Thank you </a:t>
                      </a: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GB" sz="1300" dirty="0" smtClean="0">
                          <a:solidFill>
                            <a:schemeClr val="lt1"/>
                          </a:solidFill>
                          <a:latin typeface="Actor "/>
                          <a:ea typeface="Actor"/>
                          <a:cs typeface="Times New Roman" pitchFamily="18" charset="0"/>
                          <a:sym typeface="Actor"/>
                        </a:rPr>
                        <a:t>Thank</a:t>
                      </a:r>
                      <a:r>
                        <a:rPr lang="en-GB" sz="1300" baseline="0" dirty="0" smtClean="0">
                          <a:solidFill>
                            <a:schemeClr val="lt1"/>
                          </a:solidFill>
                          <a:latin typeface="Actor "/>
                          <a:ea typeface="Actor"/>
                          <a:cs typeface="Times New Roman" pitchFamily="18" charset="0"/>
                          <a:sym typeface="Actor"/>
                        </a:rPr>
                        <a:t> you slide.</a:t>
                      </a:r>
                      <a:endParaRPr sz="1300" dirty="0">
                        <a:solidFill>
                          <a:schemeClr val="lt1"/>
                        </a:solidFill>
                        <a:latin typeface="Actor "/>
                        <a:ea typeface="Actor"/>
                        <a:cs typeface="Times New Roman" pitchFamily="18" charset="0"/>
                        <a:sym typeface="Actor"/>
                      </a:endParaRPr>
                    </a:p>
                  </a:txBody>
                  <a:tcPr marL="91425" marR="91425" marT="91425" marB="91425">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r>
            </a:tbl>
          </a:graphicData>
        </a:graphic>
      </p:graphicFrame>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525" y="252359"/>
            <a:ext cx="894394" cy="894394"/>
          </a:xfrm>
          <a:prstGeom prst="rect">
            <a:avLst/>
          </a:prstGeom>
          <a:noFill/>
          <a:ln w="762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9"/>
          <p:cNvSpPr txBox="1">
            <a:spLocks noGrp="1"/>
          </p:cNvSpPr>
          <p:nvPr>
            <p:ph type="title"/>
          </p:nvPr>
        </p:nvSpPr>
        <p:spPr>
          <a:xfrm>
            <a:off x="2699792" y="2593361"/>
            <a:ext cx="6073505" cy="15397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u="sng" dirty="0" smtClean="0">
                <a:latin typeface="Unbounded "/>
                <a:cs typeface="Times New Roman" pitchFamily="18" charset="0"/>
              </a:rPr>
              <a:t>Drawbacks</a:t>
            </a:r>
            <a:r>
              <a:rPr lang="en" sz="4100" dirty="0" smtClean="0">
                <a:latin typeface="Unbounded "/>
                <a:cs typeface="Times New Roman" pitchFamily="18" charset="0"/>
              </a:rPr>
              <a:t> </a:t>
            </a:r>
            <a:r>
              <a:rPr lang="en" sz="4400" b="0" dirty="0" smtClean="0">
                <a:latin typeface="Unbounded "/>
                <a:cs typeface="Times New Roman" pitchFamily="18" charset="0"/>
              </a:rPr>
              <a:t>of Existing System </a:t>
            </a:r>
            <a:endParaRPr sz="4400" b="0" dirty="0">
              <a:latin typeface="Unbounded "/>
              <a:cs typeface="Times New Roman" pitchFamily="18" charset="0"/>
            </a:endParaRPr>
          </a:p>
        </p:txBody>
      </p:sp>
      <p:sp>
        <p:nvSpPr>
          <p:cNvPr id="487" name="Google Shape;487;p39"/>
          <p:cNvSpPr txBox="1">
            <a:spLocks noGrp="1"/>
          </p:cNvSpPr>
          <p:nvPr>
            <p:ph type="title" idx="2"/>
          </p:nvPr>
        </p:nvSpPr>
        <p:spPr>
          <a:xfrm>
            <a:off x="3734400" y="776150"/>
            <a:ext cx="1675200" cy="13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489" name="Google Shape;489;p39"/>
          <p:cNvGrpSpPr/>
          <p:nvPr/>
        </p:nvGrpSpPr>
        <p:grpSpPr>
          <a:xfrm rot="-8441737" flipH="1">
            <a:off x="457794" y="3373587"/>
            <a:ext cx="1257847" cy="1342522"/>
            <a:chOff x="-408900" y="504142"/>
            <a:chExt cx="1167600" cy="1246200"/>
          </a:xfrm>
        </p:grpSpPr>
        <p:cxnSp>
          <p:nvCxnSpPr>
            <p:cNvPr id="490" name="Google Shape;490;p39"/>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491" name="Google Shape;491;p39"/>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492" name="Google Shape;492;p39"/>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564" y="800437"/>
            <a:ext cx="2050228" cy="256278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9" name="Google Shape;499;p40"/>
          <p:cNvSpPr txBox="1">
            <a:spLocks noGrp="1"/>
          </p:cNvSpPr>
          <p:nvPr>
            <p:ph type="subTitle" idx="2"/>
          </p:nvPr>
        </p:nvSpPr>
        <p:spPr>
          <a:xfrm>
            <a:off x="755576" y="2787774"/>
            <a:ext cx="3456384" cy="1656184"/>
          </a:xfrm>
          <a:prstGeom prst="rect">
            <a:avLst/>
          </a:prstGeom>
        </p:spPr>
        <p:txBody>
          <a:bodyPr spcFirstLastPara="1" wrap="square" lIns="91425" tIns="91425" rIns="91425" bIns="91425" anchor="t" anchorCtr="0">
            <a:noAutofit/>
          </a:bodyPr>
          <a:lstStyle/>
          <a:p>
            <a:pPr marL="139700" indent="0"/>
            <a:endParaRPr lang="en-GB" sz="2800" i="1" dirty="0">
              <a:solidFill>
                <a:schemeClr val="bg1"/>
              </a:solidFill>
              <a:latin typeface="Times New Roman" pitchFamily="18" charset="0"/>
              <a:cs typeface="Times New Roman" pitchFamily="18" charset="0"/>
            </a:endParaRPr>
          </a:p>
          <a:p>
            <a:pPr marL="0" lvl="0" indent="0" algn="l" rtl="0">
              <a:spcBef>
                <a:spcPts val="0"/>
              </a:spcBef>
              <a:spcAft>
                <a:spcPts val="0"/>
              </a:spcAft>
              <a:buNone/>
            </a:pPr>
            <a:endParaRPr dirty="0"/>
          </a:p>
        </p:txBody>
      </p:sp>
      <p:sp>
        <p:nvSpPr>
          <p:cNvPr id="5" name="Google Shape;787;p59"/>
          <p:cNvSpPr/>
          <p:nvPr/>
        </p:nvSpPr>
        <p:spPr>
          <a:xfrm>
            <a:off x="1115616" y="772499"/>
            <a:ext cx="1080120" cy="863147"/>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chemeClr val="lt1"/>
                </a:solidFill>
                <a:latin typeface="Unbounded"/>
                <a:ea typeface="Unbounded"/>
                <a:cs typeface="Unbounded"/>
                <a:sym typeface="Unbounded"/>
              </a:rPr>
              <a:t>1</a:t>
            </a:r>
            <a:endParaRPr sz="3600" b="1" dirty="0">
              <a:solidFill>
                <a:schemeClr val="lt1"/>
              </a:solidFill>
              <a:latin typeface="Unbounded"/>
              <a:ea typeface="Unbounded"/>
              <a:cs typeface="Unbounded"/>
              <a:sym typeface="Unbounded"/>
            </a:endParaRPr>
          </a:p>
        </p:txBody>
      </p:sp>
      <p:sp>
        <p:nvSpPr>
          <p:cNvPr id="2" name="Rectangle 1"/>
          <p:cNvSpPr/>
          <p:nvPr/>
        </p:nvSpPr>
        <p:spPr>
          <a:xfrm>
            <a:off x="157365" y="2139702"/>
            <a:ext cx="2902467" cy="954107"/>
          </a:xfrm>
          <a:prstGeom prst="rect">
            <a:avLst/>
          </a:prstGeom>
        </p:spPr>
        <p:txBody>
          <a:bodyPr wrap="square">
            <a:spAutoFit/>
          </a:bodyPr>
          <a:lstStyle/>
          <a:p>
            <a:pPr marL="139700" indent="0" algn="ctr"/>
            <a:r>
              <a:rPr lang="en-GB" sz="2800" b="1" dirty="0">
                <a:solidFill>
                  <a:schemeClr val="bg1"/>
                </a:solidFill>
                <a:latin typeface="Unbounded "/>
                <a:cs typeface="Times New Roman" pitchFamily="18" charset="0"/>
              </a:rPr>
              <a:t>Insufficient </a:t>
            </a:r>
            <a:r>
              <a:rPr lang="en-GB" sz="2800" b="1" dirty="0" smtClean="0">
                <a:solidFill>
                  <a:schemeClr val="bg1"/>
                </a:solidFill>
                <a:latin typeface="Unbounded "/>
                <a:cs typeface="Times New Roman" pitchFamily="18" charset="0"/>
              </a:rPr>
              <a:t>customization</a:t>
            </a:r>
            <a:endParaRPr lang="en-GB" sz="2800" b="1" dirty="0">
              <a:solidFill>
                <a:schemeClr val="bg1"/>
              </a:solidFill>
              <a:latin typeface="Unbounded "/>
              <a:cs typeface="Times New Roman" pitchFamily="18" charset="0"/>
            </a:endParaRPr>
          </a:p>
        </p:txBody>
      </p:sp>
      <p:sp>
        <p:nvSpPr>
          <p:cNvPr id="7" name="Google Shape;784;p59"/>
          <p:cNvSpPr/>
          <p:nvPr/>
        </p:nvSpPr>
        <p:spPr>
          <a:xfrm>
            <a:off x="3923928" y="760621"/>
            <a:ext cx="1135672" cy="875025"/>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solidFill>
                  <a:schemeClr val="lt1"/>
                </a:solidFill>
                <a:latin typeface="Unbounded"/>
                <a:ea typeface="Unbounded"/>
                <a:cs typeface="Unbounded"/>
                <a:sym typeface="Unbounded"/>
              </a:rPr>
              <a:t>2</a:t>
            </a:r>
            <a:endParaRPr sz="3600" b="1" dirty="0">
              <a:solidFill>
                <a:schemeClr val="lt1"/>
              </a:solidFill>
              <a:latin typeface="Unbounded"/>
              <a:ea typeface="Unbounded"/>
              <a:cs typeface="Unbounded"/>
              <a:sym typeface="Unbounded"/>
            </a:endParaRPr>
          </a:p>
        </p:txBody>
      </p:sp>
      <p:sp>
        <p:nvSpPr>
          <p:cNvPr id="3" name="Rectangle 2"/>
          <p:cNvSpPr/>
          <p:nvPr/>
        </p:nvSpPr>
        <p:spPr>
          <a:xfrm>
            <a:off x="3458968" y="2126131"/>
            <a:ext cx="3201264" cy="1569660"/>
          </a:xfrm>
          <a:prstGeom prst="rect">
            <a:avLst/>
          </a:prstGeom>
        </p:spPr>
        <p:txBody>
          <a:bodyPr wrap="square">
            <a:spAutoFit/>
          </a:bodyPr>
          <a:lstStyle/>
          <a:p>
            <a:pPr marL="139700" indent="0"/>
            <a:r>
              <a:rPr lang="en-GB" sz="2400" b="1" dirty="0">
                <a:solidFill>
                  <a:schemeClr val="bg1"/>
                </a:solidFill>
                <a:latin typeface="Unbounded "/>
                <a:cs typeface="Times New Roman" pitchFamily="18" charset="0"/>
              </a:rPr>
              <a:t>Difficulty in integrating with other tools and software</a:t>
            </a:r>
          </a:p>
        </p:txBody>
      </p:sp>
      <p:sp>
        <p:nvSpPr>
          <p:cNvPr id="9" name="Google Shape;802;p59"/>
          <p:cNvSpPr/>
          <p:nvPr/>
        </p:nvSpPr>
        <p:spPr>
          <a:xfrm>
            <a:off x="6876256" y="727368"/>
            <a:ext cx="1152128" cy="908278"/>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solidFill>
                  <a:schemeClr val="lt1"/>
                </a:solidFill>
                <a:latin typeface="Unbounded"/>
                <a:ea typeface="Unbounded"/>
                <a:cs typeface="Unbounded"/>
                <a:sym typeface="Unbounded"/>
              </a:rPr>
              <a:t>3</a:t>
            </a:r>
            <a:endParaRPr sz="3600" b="1" dirty="0">
              <a:solidFill>
                <a:schemeClr val="lt1"/>
              </a:solidFill>
              <a:latin typeface="Unbounded"/>
              <a:ea typeface="Unbounded"/>
              <a:cs typeface="Unbounded"/>
              <a:sym typeface="Unbounded"/>
            </a:endParaRPr>
          </a:p>
        </p:txBody>
      </p:sp>
      <p:sp>
        <p:nvSpPr>
          <p:cNvPr id="6" name="Rectangle 5"/>
          <p:cNvSpPr/>
          <p:nvPr/>
        </p:nvSpPr>
        <p:spPr>
          <a:xfrm>
            <a:off x="6494301" y="2135863"/>
            <a:ext cx="2470187" cy="1384995"/>
          </a:xfrm>
          <a:prstGeom prst="rect">
            <a:avLst/>
          </a:prstGeom>
        </p:spPr>
        <p:txBody>
          <a:bodyPr wrap="square">
            <a:spAutoFit/>
          </a:bodyPr>
          <a:lstStyle/>
          <a:p>
            <a:pPr marL="139700" indent="0"/>
            <a:r>
              <a:rPr lang="en-GB" sz="2800" dirty="0">
                <a:solidFill>
                  <a:schemeClr val="bg1"/>
                </a:solidFill>
                <a:latin typeface="Unbounded "/>
                <a:cs typeface="Times New Roman" pitchFamily="18" charset="0"/>
              </a:rPr>
              <a:t>High subscription fees.</a:t>
            </a:r>
          </a:p>
        </p:txBody>
      </p:sp>
      <p:sp>
        <p:nvSpPr>
          <p:cNvPr id="11" name="Google Shape;477;p38"/>
          <p:cNvSpPr/>
          <p:nvPr/>
        </p:nvSpPr>
        <p:spPr>
          <a:xfrm>
            <a:off x="539552" y="3686084"/>
            <a:ext cx="1069046" cy="1117913"/>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7;p38"/>
          <p:cNvSpPr/>
          <p:nvPr/>
        </p:nvSpPr>
        <p:spPr>
          <a:xfrm>
            <a:off x="7493861" y="3617397"/>
            <a:ext cx="1069046" cy="1117913"/>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0"/>
          <p:cNvSpPr txBox="1">
            <a:spLocks noGrp="1"/>
          </p:cNvSpPr>
          <p:nvPr>
            <p:ph type="title"/>
          </p:nvPr>
        </p:nvSpPr>
        <p:spPr>
          <a:xfrm>
            <a:off x="107504" y="2323755"/>
            <a:ext cx="5256584" cy="16561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u="sng" dirty="0" smtClean="0">
                <a:latin typeface="Unbounded" charset="0"/>
                <a:cs typeface="Times New Roman" pitchFamily="18" charset="0"/>
              </a:rPr>
              <a:t>Project Explanation</a:t>
            </a:r>
            <a:endParaRPr sz="4500" b="0" u="sng" dirty="0">
              <a:latin typeface="Unbounded" charset="0"/>
              <a:cs typeface="Times New Roman" pitchFamily="18" charset="0"/>
            </a:endParaRPr>
          </a:p>
        </p:txBody>
      </p:sp>
      <p:sp>
        <p:nvSpPr>
          <p:cNvPr id="631" name="Google Shape;631;p50"/>
          <p:cNvSpPr txBox="1">
            <a:spLocks noGrp="1"/>
          </p:cNvSpPr>
          <p:nvPr>
            <p:ph type="title" idx="2"/>
          </p:nvPr>
        </p:nvSpPr>
        <p:spPr>
          <a:xfrm>
            <a:off x="3745800" y="776150"/>
            <a:ext cx="1652400" cy="13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633" name="Google Shape;633;p50"/>
          <p:cNvGrpSpPr/>
          <p:nvPr/>
        </p:nvGrpSpPr>
        <p:grpSpPr>
          <a:xfrm rot="-2358263">
            <a:off x="469294" y="243137"/>
            <a:ext cx="1257847" cy="1342522"/>
            <a:chOff x="-408900" y="504142"/>
            <a:chExt cx="1167600" cy="1246200"/>
          </a:xfrm>
        </p:grpSpPr>
        <p:cxnSp>
          <p:nvCxnSpPr>
            <p:cNvPr id="634" name="Google Shape;634;p50"/>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635" name="Google Shape;635;p50"/>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636" name="Google Shape;636;p50"/>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59" y="1445092"/>
            <a:ext cx="2778201" cy="256681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5" name="Google Shape;505;p41"/>
          <p:cNvSpPr txBox="1">
            <a:spLocks noGrp="1"/>
          </p:cNvSpPr>
          <p:nvPr>
            <p:ph type="subTitle" idx="1"/>
          </p:nvPr>
        </p:nvSpPr>
        <p:spPr>
          <a:xfrm>
            <a:off x="1475654" y="1911120"/>
            <a:ext cx="6805032" cy="974231"/>
          </a:xfrm>
          <a:prstGeom prst="rect">
            <a:avLst/>
          </a:prstGeom>
        </p:spPr>
        <p:txBody>
          <a:bodyPr spcFirstLastPara="1" wrap="square" lIns="91425" tIns="91425" rIns="91425" bIns="91425" anchor="t" anchorCtr="0">
            <a:noAutofit/>
          </a:bodyPr>
          <a:lstStyle/>
          <a:p>
            <a:pPr marL="139700" indent="0">
              <a:buNone/>
            </a:pPr>
            <a:r>
              <a:rPr lang="en-GB" sz="1800" dirty="0">
                <a:solidFill>
                  <a:schemeClr val="bg1"/>
                </a:solidFill>
                <a:latin typeface="Unbounded" charset="0"/>
                <a:cs typeface="Times New Roman" pitchFamily="18" charset="0"/>
              </a:rPr>
              <a:t>It is very necessary to maintain an employee’s  updates  for a company’s main head.</a:t>
            </a:r>
          </a:p>
          <a:p>
            <a:pPr marL="139700" indent="0">
              <a:buNone/>
            </a:pPr>
            <a:endParaRPr lang="en-GB" sz="2300" i="1" dirty="0">
              <a:solidFill>
                <a:schemeClr val="bg1"/>
              </a:solidFill>
              <a:latin typeface="Times New Roman" pitchFamily="18" charset="0"/>
              <a:cs typeface="Times New Roman" pitchFamily="18" charset="0"/>
            </a:endParaRPr>
          </a:p>
          <a:p>
            <a:pPr marL="0" lvl="0" indent="0" algn="l" rtl="0">
              <a:spcBef>
                <a:spcPts val="0"/>
              </a:spcBef>
              <a:spcAft>
                <a:spcPts val="0"/>
              </a:spcAft>
              <a:buClr>
                <a:schemeClr val="dk1"/>
              </a:buClr>
              <a:buSzPts val="1100"/>
              <a:buFont typeface="Arial"/>
              <a:buNone/>
            </a:pPr>
            <a:endParaRPr dirty="0"/>
          </a:p>
        </p:txBody>
      </p:sp>
      <p:grpSp>
        <p:nvGrpSpPr>
          <p:cNvPr id="506" name="Google Shape;506;p41"/>
          <p:cNvGrpSpPr/>
          <p:nvPr/>
        </p:nvGrpSpPr>
        <p:grpSpPr>
          <a:xfrm rot="3558478" flipH="1">
            <a:off x="7793668" y="629311"/>
            <a:ext cx="1257916" cy="1342596"/>
            <a:chOff x="-408900" y="504142"/>
            <a:chExt cx="1167600" cy="1246200"/>
          </a:xfrm>
        </p:grpSpPr>
        <p:cxnSp>
          <p:nvCxnSpPr>
            <p:cNvPr id="507" name="Google Shape;507;p41"/>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508" name="Google Shape;508;p41"/>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509" name="Google Shape;509;p41"/>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4840"/>
            <a:ext cx="2830091" cy="1327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Straight Connector 12"/>
          <p:cNvCxnSpPr/>
          <p:nvPr/>
        </p:nvCxnSpPr>
        <p:spPr>
          <a:xfrm>
            <a:off x="4716016" y="339502"/>
            <a:ext cx="22322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03948" y="555526"/>
            <a:ext cx="34563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32040" y="837815"/>
            <a:ext cx="223224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475656" y="3291830"/>
            <a:ext cx="7056784" cy="1477328"/>
          </a:xfrm>
          <a:prstGeom prst="rect">
            <a:avLst/>
          </a:prstGeom>
        </p:spPr>
        <p:txBody>
          <a:bodyPr wrap="square">
            <a:spAutoFit/>
          </a:bodyPr>
          <a:lstStyle/>
          <a:p>
            <a:r>
              <a:rPr lang="en-GB" sz="1800" dirty="0" smtClean="0">
                <a:solidFill>
                  <a:schemeClr val="bg1"/>
                </a:solidFill>
                <a:latin typeface="Unbounded" charset="0"/>
                <a:cs typeface="Times New Roman" pitchFamily="18" charset="0"/>
              </a:rPr>
              <a:t>In this Project, the main aim is to manage the role of each and every employee by the admin by assigning them projects ,tasks and handling the employees data by inserting and deleting  records of employees.</a:t>
            </a:r>
            <a:endParaRPr lang="en-GB" sz="1800" dirty="0">
              <a:latin typeface="Unbounded" charset="0"/>
            </a:endParaRPr>
          </a:p>
        </p:txBody>
      </p:sp>
      <p:sp>
        <p:nvSpPr>
          <p:cNvPr id="16" name="Google Shape;733;p57"/>
          <p:cNvSpPr/>
          <p:nvPr/>
        </p:nvSpPr>
        <p:spPr>
          <a:xfrm>
            <a:off x="366921" y="1918506"/>
            <a:ext cx="777310" cy="653244"/>
          </a:xfrm>
          <a:prstGeom prst="rect">
            <a:avLst/>
          </a:prstGeom>
          <a:solidFill>
            <a:schemeClr val="lt2"/>
          </a:solidFill>
          <a:ln w="1905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2;p57"/>
          <p:cNvSpPr/>
          <p:nvPr/>
        </p:nvSpPr>
        <p:spPr>
          <a:xfrm>
            <a:off x="366921" y="3578506"/>
            <a:ext cx="777310" cy="649428"/>
          </a:xfrm>
          <a:prstGeom prst="rect">
            <a:avLst/>
          </a:prstGeom>
          <a:solidFill>
            <a:schemeClr val="accent1"/>
          </a:solidFill>
          <a:ln w="1905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61"/>
          <p:cNvSpPr txBox="1">
            <a:spLocks noGrp="1"/>
          </p:cNvSpPr>
          <p:nvPr>
            <p:ph type="title"/>
          </p:nvPr>
        </p:nvSpPr>
        <p:spPr>
          <a:xfrm>
            <a:off x="899592" y="2355726"/>
            <a:ext cx="3840872" cy="11676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600" u="sng" dirty="0" smtClean="0">
                <a:latin typeface="Times New Roman" pitchFamily="18" charset="0"/>
                <a:cs typeface="Times New Roman" pitchFamily="18" charset="0"/>
              </a:rPr>
              <a:t>Modules</a:t>
            </a:r>
            <a:endParaRPr sz="4600" u="sng" dirty="0">
              <a:latin typeface="Times New Roman" pitchFamily="18" charset="0"/>
              <a:cs typeface="Times New Roman" pitchFamily="18" charset="0"/>
            </a:endParaRPr>
          </a:p>
        </p:txBody>
      </p:sp>
      <p:sp>
        <p:nvSpPr>
          <p:cNvPr id="821" name="Google Shape;821;p61"/>
          <p:cNvSpPr txBox="1">
            <a:spLocks noGrp="1"/>
          </p:cNvSpPr>
          <p:nvPr>
            <p:ph type="title" idx="2"/>
          </p:nvPr>
        </p:nvSpPr>
        <p:spPr>
          <a:xfrm>
            <a:off x="3734400" y="776150"/>
            <a:ext cx="1675200" cy="138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823" name="Google Shape;823;p61"/>
          <p:cNvGrpSpPr/>
          <p:nvPr/>
        </p:nvGrpSpPr>
        <p:grpSpPr>
          <a:xfrm rot="-8441737" flipH="1">
            <a:off x="557614" y="3544746"/>
            <a:ext cx="1096904" cy="1207009"/>
            <a:chOff x="-408900" y="504142"/>
            <a:chExt cx="1167600" cy="1246200"/>
          </a:xfrm>
        </p:grpSpPr>
        <p:cxnSp>
          <p:nvCxnSpPr>
            <p:cNvPr id="824" name="Google Shape;824;p61"/>
            <p:cNvCxnSpPr/>
            <p:nvPr/>
          </p:nvCxnSpPr>
          <p:spPr>
            <a:xfrm rot="-7477944">
              <a:off x="-336090" y="770661"/>
              <a:ext cx="1021979" cy="713164"/>
            </a:xfrm>
            <a:prstGeom prst="straightConnector1">
              <a:avLst/>
            </a:prstGeom>
            <a:noFill/>
            <a:ln w="38100" cap="flat" cmpd="sng">
              <a:solidFill>
                <a:schemeClr val="lt2"/>
              </a:solidFill>
              <a:prstDash val="solid"/>
              <a:round/>
              <a:headEnd type="none" w="med" len="med"/>
              <a:tailEnd type="none" w="med" len="med"/>
            </a:ln>
          </p:spPr>
        </p:cxnSp>
        <p:cxnSp>
          <p:nvCxnSpPr>
            <p:cNvPr id="825" name="Google Shape;825;p61"/>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826" name="Google Shape;826;p61"/>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pic>
        <p:nvPicPr>
          <p:cNvPr id="3074" name="Picture 2" descr="Modules vs Courses - Trakstar Lea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99742"/>
            <a:ext cx="2779991" cy="23275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4" name="Rectangle 3"/>
          <p:cNvSpPr/>
          <p:nvPr/>
        </p:nvSpPr>
        <p:spPr>
          <a:xfrm>
            <a:off x="3131840" y="1201855"/>
            <a:ext cx="4824536" cy="584775"/>
          </a:xfrm>
          <a:prstGeom prst="rect">
            <a:avLst/>
          </a:prstGeom>
        </p:spPr>
        <p:txBody>
          <a:bodyPr wrap="square">
            <a:spAutoFit/>
          </a:bodyPr>
          <a:lstStyle/>
          <a:p>
            <a:pPr>
              <a:buClr>
                <a:schemeClr val="bg1"/>
              </a:buClr>
              <a:buSzPct val="98000"/>
            </a:pPr>
            <a:r>
              <a:rPr lang="en-GB" sz="3200" dirty="0" smtClean="0">
                <a:solidFill>
                  <a:schemeClr val="bg1"/>
                </a:solidFill>
                <a:latin typeface="Unbounded" charset="0"/>
                <a:cs typeface="Times New Roman" pitchFamily="18" charset="0"/>
              </a:rPr>
              <a:t>Admin</a:t>
            </a:r>
            <a:r>
              <a:rPr lang="en-GB" sz="3200" i="1" dirty="0" smtClean="0">
                <a:solidFill>
                  <a:schemeClr val="bg1"/>
                </a:solidFill>
                <a:latin typeface="Unbounded" charset="0"/>
                <a:cs typeface="Times New Roman" pitchFamily="18" charset="0"/>
              </a:rPr>
              <a:t> </a:t>
            </a:r>
            <a:r>
              <a:rPr lang="en-GB" sz="3200" dirty="0" smtClean="0">
                <a:solidFill>
                  <a:schemeClr val="bg1"/>
                </a:solidFill>
                <a:latin typeface="Unbounded" charset="0"/>
                <a:cs typeface="Times New Roman" pitchFamily="18" charset="0"/>
              </a:rPr>
              <a:t>Panel</a:t>
            </a:r>
            <a:r>
              <a:rPr lang="en-GB" sz="3200" i="1" dirty="0" smtClean="0">
                <a:solidFill>
                  <a:schemeClr val="bg1"/>
                </a:solidFill>
                <a:latin typeface="Unbounded" charset="0"/>
                <a:cs typeface="Times New Roman" pitchFamily="18" charset="0"/>
              </a:rPr>
              <a:t> </a:t>
            </a:r>
            <a:endParaRPr lang="en-GB" sz="3200" i="1" dirty="0">
              <a:solidFill>
                <a:schemeClr val="bg1"/>
              </a:solidFill>
              <a:latin typeface="Unbounded" charset="0"/>
              <a:cs typeface="Times New Roman" pitchFamily="18" charset="0"/>
            </a:endParaRPr>
          </a:p>
        </p:txBody>
      </p:sp>
      <p:sp>
        <p:nvSpPr>
          <p:cNvPr id="5" name="Rectangle 4"/>
          <p:cNvSpPr/>
          <p:nvPr/>
        </p:nvSpPr>
        <p:spPr>
          <a:xfrm>
            <a:off x="3082071" y="2743472"/>
            <a:ext cx="6017798" cy="646331"/>
          </a:xfrm>
          <a:prstGeom prst="rect">
            <a:avLst/>
          </a:prstGeom>
        </p:spPr>
        <p:txBody>
          <a:bodyPr wrap="square">
            <a:spAutoFit/>
          </a:bodyPr>
          <a:lstStyle/>
          <a:p>
            <a:pPr>
              <a:buClr>
                <a:schemeClr val="bg1"/>
              </a:buClr>
              <a:buSzPct val="98000"/>
            </a:pPr>
            <a:r>
              <a:rPr lang="en-GB" sz="3600" dirty="0">
                <a:solidFill>
                  <a:schemeClr val="bg1"/>
                </a:solidFill>
                <a:latin typeface="Unbounded" charset="0"/>
                <a:cs typeface="Times New Roman" pitchFamily="18" charset="0"/>
              </a:rPr>
              <a:t>Employee</a:t>
            </a:r>
            <a:r>
              <a:rPr lang="en-GB" sz="3600" i="1" dirty="0">
                <a:solidFill>
                  <a:schemeClr val="bg1"/>
                </a:solidFill>
                <a:latin typeface="Unbounded" charset="0"/>
                <a:cs typeface="Times New Roman" pitchFamily="18" charset="0"/>
              </a:rPr>
              <a:t> </a:t>
            </a:r>
            <a:r>
              <a:rPr lang="en-GB" sz="3600" dirty="0">
                <a:solidFill>
                  <a:schemeClr val="bg1"/>
                </a:solidFill>
                <a:latin typeface="Unbounded" charset="0"/>
                <a:cs typeface="Times New Roman" pitchFamily="18" charset="0"/>
              </a:rPr>
              <a:t>Panel</a:t>
            </a:r>
            <a:r>
              <a:rPr lang="en-GB" sz="3600" i="1" dirty="0">
                <a:solidFill>
                  <a:schemeClr val="bg1"/>
                </a:solidFill>
                <a:latin typeface="Unbounded" charset="0"/>
                <a:cs typeface="Times New Roman" pitchFamily="18" charset="0"/>
              </a:rPr>
              <a:t> </a:t>
            </a:r>
          </a:p>
        </p:txBody>
      </p:sp>
      <p:sp>
        <p:nvSpPr>
          <p:cNvPr id="6" name="AutoShape 4" descr="Admin Logo Stock Illustrations – 2,734 Admin Logo Stock Illustrations,  Vectors &amp; Clipart - Dreams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6" descr="Admin Logo Stock Illustrations – 2,734 Admin Logo Stock Illustrations,  Vectors &amp; Clipart - Dreams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42" y="1448077"/>
            <a:ext cx="2191172" cy="2191172"/>
          </a:xfrm>
          <a:prstGeom prst="rect">
            <a:avLst/>
          </a:prstGeom>
        </p:spPr>
      </p:pic>
      <p:sp>
        <p:nvSpPr>
          <p:cNvPr id="15" name="Google Shape;644;p51"/>
          <p:cNvSpPr/>
          <p:nvPr/>
        </p:nvSpPr>
        <p:spPr>
          <a:xfrm flipH="1">
            <a:off x="2051718" y="1220673"/>
            <a:ext cx="792089" cy="714532"/>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solidFill>
            <a:schemeClr val="tx2"/>
          </a:solidFill>
          <a:ln w="19050" cap="flat" cmpd="sng">
            <a:solidFill>
              <a:schemeClr val="tx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p51"/>
          <p:cNvSpPr/>
          <p:nvPr/>
        </p:nvSpPr>
        <p:spPr>
          <a:xfrm flipH="1">
            <a:off x="2051718" y="2739596"/>
            <a:ext cx="792089" cy="714532"/>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347</Words>
  <Application>Microsoft Office PowerPoint</Application>
  <PresentationFormat>On-screen Show (16:9)</PresentationFormat>
  <Paragraphs>68</Paragraphs>
  <Slides>28</Slides>
  <Notes>25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Actor </vt:lpstr>
      <vt:lpstr>Unbounded </vt:lpstr>
      <vt:lpstr>Actor</vt:lpstr>
      <vt:lpstr>Bebas Neue</vt:lpstr>
      <vt:lpstr>Nunito Light</vt:lpstr>
      <vt:lpstr>Times New Roman</vt:lpstr>
      <vt:lpstr>Wingdings</vt:lpstr>
      <vt:lpstr>Unbounded Light</vt:lpstr>
      <vt:lpstr>Unbounded</vt:lpstr>
      <vt:lpstr>Raleway</vt:lpstr>
      <vt:lpstr>Unbounded semibold</vt:lpstr>
      <vt:lpstr>My Presentation Template</vt:lpstr>
      <vt:lpstr>TASK PULSE</vt:lpstr>
      <vt:lpstr>Company Profile </vt:lpstr>
      <vt:lpstr>Table Of Contents</vt:lpstr>
      <vt:lpstr>Drawbacks of Existing System </vt:lpstr>
      <vt:lpstr>PowerPoint Presentation</vt:lpstr>
      <vt:lpstr>Project Explanation</vt:lpstr>
      <vt:lpstr>PowerPoint Presentation</vt:lpstr>
      <vt:lpstr>Modules</vt:lpstr>
      <vt:lpstr>PowerPoint Presentation</vt:lpstr>
      <vt:lpstr>Admin Functionality</vt:lpstr>
      <vt:lpstr>Employee Functionality</vt:lpstr>
      <vt:lpstr>04</vt:lpstr>
      <vt:lpstr>PowerPoint Presentation</vt:lpstr>
      <vt:lpstr>05</vt:lpstr>
      <vt:lpstr>PowerPoint Presentation</vt:lpstr>
      <vt:lpstr>PowerPoint Presentation</vt:lpstr>
      <vt:lpstr>PowerPoint Presentation</vt:lpstr>
      <vt:lpstr>Manage Employees</vt:lpstr>
      <vt:lpstr>Manage  Projects</vt:lpstr>
      <vt:lpstr>Manage Tasks</vt:lpstr>
      <vt:lpstr>Employee  Login</vt:lpstr>
      <vt:lpstr>PowerPoint Presentation</vt:lpstr>
      <vt:lpstr>Particular Employee’s Assigned Task Details</vt:lpstr>
      <vt:lpstr>THANK YOU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TASKPHILE</dc:title>
  <cp:lastModifiedBy>Pari</cp:lastModifiedBy>
  <cp:revision>34</cp:revision>
  <dcterms:modified xsi:type="dcterms:W3CDTF">2024-07-27T07:28:39Z</dcterms:modified>
</cp:coreProperties>
</file>