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711C-4B12-58FC-163B-2E27EBB32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96110-C70D-B5E4-C358-CDD0EE4D3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37ACE-C55A-34A4-EFC5-18F38D00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7B82-C993-490A-B67F-D743A59B0525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0ECEA-C863-F7EF-B511-29156CF8C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119B6-4DF4-DB7E-2704-036060AC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88D4-ACBD-4701-9B0D-547705A5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8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36B99-4BA4-6D46-158A-F77CD7ED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B5949-36E2-D2A6-F001-2F8D0445C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E5623-48E4-0221-E9C6-48A0D69E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7B82-C993-490A-B67F-D743A59B0525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12706-A850-B248-012C-40652EF5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4F85A-17A6-EB77-5B52-E192805E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88D4-ACBD-4701-9B0D-547705A5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5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F565C2-1C45-F8A6-DBF3-A7D1DEFD0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5F450-406F-A90B-08EE-CB15D3DD1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E1F8A-663D-6F4A-DEFF-D4E03207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7B82-C993-490A-B67F-D743A59B0525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3BE33-AEE1-E07E-AF6B-BEDC6D8D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9CBAD-A3AD-AC90-EDE5-A52867D0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88D4-ACBD-4701-9B0D-547705A5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1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11C83-FA63-5B11-B4F9-49517943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67BC7-78B2-A12B-A6DB-72D540ABB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B4ABE-91FF-65D1-4402-FD748CFC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7B82-C993-490A-B67F-D743A59B0525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FD416-295A-F055-B5E1-CEA8532C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DB410-1634-BCDD-94B6-FFA634B3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88D4-ACBD-4701-9B0D-547705A5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0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5DE9-4116-0A32-919C-59F9C68A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65CC6-11C3-1502-C155-AA9391E78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80110-6EB8-4B91-FAD3-9DE702ABC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7B82-C993-490A-B67F-D743A59B0525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803A8-C53A-A837-EEFB-339E61670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73858-069A-7F6A-D8E6-F3636F89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88D4-ACBD-4701-9B0D-547705A5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3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2D7C-FFE0-AA52-8A9A-54F57A1A2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2CF2-3BE7-CB45-97FB-DD0CBCDDD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62CC3-727C-0A44-7B74-9CF4038B7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4F915-6BBD-69B0-EA1D-9A186E0E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7B82-C993-490A-B67F-D743A59B0525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AF7E3-3617-8671-223A-75B5098A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01B20-7577-86AB-0540-F1837F79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88D4-ACBD-4701-9B0D-547705A5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5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E822-A2B4-8FB6-36C6-79A77253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03DAD-ED6F-A36E-12F0-7E7C21F8B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CF38-4593-55AA-FD0B-1EC3805A1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9539E-E15D-B645-EB7D-37DBE4CF5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F8DF-1C8E-B11C-BC53-E76DC8DD9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A6CD14-B202-6614-5C2B-FEBD305E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7B82-C993-490A-B67F-D743A59B0525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1A524B-FD5A-C69E-0DBB-DC3C7E7B5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1ED0DB-AF29-47C4-CDA9-087DDBC0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88D4-ACBD-4701-9B0D-547705A5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6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8AEAB-15D5-63A2-F7C4-FF38A44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289A7D-8D7B-37FF-EEFD-5296CAD6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7B82-C993-490A-B67F-D743A59B0525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D1435-1713-314B-0B0D-18C9439E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2BCCB-3966-2230-DD86-BF906F7D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88D4-ACBD-4701-9B0D-547705A5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0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C97C5-3D27-DCA9-CC97-98376015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7B82-C993-490A-B67F-D743A59B0525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A57CD-BD53-E519-E4C4-CCF3AE56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F56F6-061D-6D6E-37F1-CD527C81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88D4-ACBD-4701-9B0D-547705A5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3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BBF6-D250-C28B-1DF6-36AA9E333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8252B-0C5F-95DF-0971-E7B8BF1D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0C39C-C83F-935D-014B-63E899553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1957C-A837-C377-7DC5-00B3A73D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7B82-C993-490A-B67F-D743A59B0525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DA0DC-7833-481C-B609-75C9636A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0B241-9F77-4FD2-4C09-76259A7A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88D4-ACBD-4701-9B0D-547705A5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8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F1F6-7301-25F0-B894-06C03FAC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98DFC-44EE-9121-4692-4D82BAFFA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207F8-951F-6073-7A66-39732A3A9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C04E-C4B1-3F22-99D6-3B092E74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7B82-C993-490A-B67F-D743A59B0525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E3606-F6C9-FBA5-C4C5-4504FC38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88796-063D-F093-95DC-241C24C4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88D4-ACBD-4701-9B0D-547705A5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9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D278F-C7F7-2110-65C3-A7D95067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64813-B77E-F8F0-0580-AFBCEB7D7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F9CE0-830E-DC58-1C58-FF6BFFC71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687B82-C993-490A-B67F-D743A59B0525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31A3F-6F22-E034-9EF1-0BABF3375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A7AF2-0765-B3E6-4C26-CE05A0588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C088D4-ACBD-4701-9B0D-547705A5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CEC2-28B5-DD4A-7F1D-7046F7034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6563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00E91-812C-4730-0B12-3D541BDB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7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6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2D942A-C873-1F48-842C-4DD55B806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7756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C42C-7010-4623-4C86-086B75B76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338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C20F6-F3C7-B9B2-C0A3-9E00E7BEC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9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AB9F-854F-9D08-4352-C2DDDA6D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10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CBD20B-E5F6-C475-4456-9A079EAA3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20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Hitesh Malhani</dc:creator>
  <cp:lastModifiedBy>Hitesh Malhani</cp:lastModifiedBy>
  <cp:revision>1</cp:revision>
  <dcterms:created xsi:type="dcterms:W3CDTF">2025-01-08T14:44:29Z</dcterms:created>
  <dcterms:modified xsi:type="dcterms:W3CDTF">2025-01-08T14:44:30Z</dcterms:modified>
</cp:coreProperties>
</file>