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obst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bster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88a8a9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88a8a9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8a8a960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8a8a960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88a8a960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88a8a960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88a8a960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88a8a96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88a8a96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88a8a96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88a8a96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88a8a96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8a8a96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88a8a96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88a8a96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88a8a96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88a8a96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88a8a96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30250"/>
            <a:ext cx="87117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Array and String fundamentals </a:t>
            </a:r>
            <a:endParaRPr i="1" sz="7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4225" y="416107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-Hitesh Mourya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9129" l="17181" r="1464" t="-3149"/>
          <a:stretch/>
        </p:blipFill>
        <p:spPr>
          <a:xfrm>
            <a:off x="-75825" y="0"/>
            <a:ext cx="9144003" cy="49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18943" r="0" t="0"/>
          <a:stretch/>
        </p:blipFill>
        <p:spPr>
          <a:xfrm>
            <a:off x="1085674" y="152400"/>
            <a:ext cx="69726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1572600" y="2281500"/>
            <a:ext cx="59988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/>
              <a:t>Thank You</a:t>
            </a:r>
            <a:endParaRPr b="1" i="1"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