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Lobster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6" Type="http://schemas.openxmlformats.org/officeDocument/2006/relationships/font" Target="fonts/Lobst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88734ce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88734ce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88734ce4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88734ce4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88734ce4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88734ce4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88734ce4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88734ce4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88734ce4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88734ce4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88734ce4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88734ce4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630250"/>
            <a:ext cx="87117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30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String in java</a:t>
            </a:r>
            <a:endParaRPr i="1" sz="72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84225" y="4161075"/>
            <a:ext cx="85206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-Hitesh Mourya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9009"/>
              <a:buFont typeface="Arial"/>
              <a:buNone/>
            </a:pPr>
            <a:r>
              <a:rPr b="1" lang="en" sz="2244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What are Strings in Java?</a:t>
            </a:r>
            <a:endParaRPr b="1" sz="2244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Strings are the type of objects that can store the character of values and in Java, every character is stored in 16 bits i,e using UTF 16-bit encoding. A string acts the same as an array of characters in Java.</a:t>
            </a:r>
            <a:endParaRPr sz="21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21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Example :</a:t>
            </a:r>
            <a:endParaRPr b="1" i="1" sz="12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String name = "Geeks";</a:t>
            </a:r>
            <a:endParaRPr b="1" i="1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02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Ways of Creating a String</a:t>
            </a:r>
            <a:endParaRPr b="1" sz="202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There are two ways to create a string in Java: </a:t>
            </a:r>
            <a:endParaRPr sz="20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55600" lvl="0" marL="685800" rtl="0" algn="l">
              <a:lnSpc>
                <a:spcPct val="158000"/>
              </a:lnSpc>
              <a:spcBef>
                <a:spcPts val="800"/>
              </a:spcBef>
              <a:spcAft>
                <a:spcPts val="0"/>
              </a:spcAft>
              <a:buClr>
                <a:srgbClr val="273239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String Literal</a:t>
            </a:r>
            <a:endParaRPr sz="20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5560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Using new Keyword</a:t>
            </a:r>
            <a:endParaRPr sz="20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Syntax:</a:t>
            </a:r>
            <a:r>
              <a:rPr lang="en" sz="17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</a:t>
            </a:r>
            <a:endParaRPr sz="17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190500" marR="1905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&lt;String_Type&gt; &lt;string_variable&gt; = "&lt;sequence_of_string&gt;"; </a:t>
            </a:r>
            <a:endParaRPr sz="16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1. String literal</a:t>
            </a:r>
            <a:endParaRPr sz="34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215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To make Java more memory efficient (because no new objects are created if it exists already in the string constant pool). </a:t>
            </a:r>
            <a:endParaRPr sz="17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Example:</a:t>
            </a:r>
            <a:endParaRPr b="1" sz="17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190500" marR="1905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String demoString = “GeeksforGeeks”;</a:t>
            </a:r>
            <a:endParaRPr sz="16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for Initializing String in java :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GFG {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3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main(String[] args)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s =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"Sachin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Tendulkar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300">
                <a:solidFill>
                  <a:srgbClr val="0082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This will print S</a:t>
            </a:r>
            <a:r>
              <a:rPr lang="en" sz="1300">
                <a:solidFill>
                  <a:srgbClr val="0082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achin Tendulkar</a:t>
            </a:r>
            <a:endParaRPr sz="1300">
              <a:solidFill>
                <a:srgbClr val="0082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0082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because strings are</a:t>
            </a:r>
            <a:endParaRPr sz="1300">
              <a:solidFill>
                <a:srgbClr val="0082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300">
                <a:solidFill>
                  <a:srgbClr val="0082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immutable objects</a:t>
            </a:r>
            <a:endParaRPr sz="1300">
              <a:solidFill>
                <a:srgbClr val="0082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System.out.println(s);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1572600" y="2281500"/>
            <a:ext cx="5998800" cy="81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100"/>
              <a:t>Thank You</a:t>
            </a:r>
            <a:endParaRPr b="1" i="1" sz="4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