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26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290387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</a:t>
                      </a:r>
                      <a:r>
                        <a:rPr lang="en-IN" sz="1800" b="1" dirty="0" err="1"/>
                        <a:t>iteshnawin</a:t>
                      </a:r>
                      <a:r>
                        <a:rPr lang="en-IN" sz="1800" b="1" dirty="0"/>
                        <a:t> lv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310820205028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B.Tech – IT –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hiteshnawin777@</a:t>
                      </a:r>
                      <a:r>
                        <a:rPr lang="en-IN" sz="1800" b="1" err="1"/>
                        <a:t>gmail</a:t>
                      </a:r>
                      <a:r>
                        <a:rPr lang="en-IN" sz="1800" b="1"/>
                        <a:t>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123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hitesh nawin</cp:lastModifiedBy>
  <cp:revision>26</cp:revision>
  <dcterms:created xsi:type="dcterms:W3CDTF">2023-10-03T02:06:08Z</dcterms:created>
  <dcterms:modified xsi:type="dcterms:W3CDTF">2023-10-22T14:45:52Z</dcterms:modified>
</cp:coreProperties>
</file>