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0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9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7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4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04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3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4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0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28C2-8306-4052-9D00-20CC68484D22}" type="datetimeFigureOut">
              <a:rPr lang="en-IN" smtClean="0"/>
              <a:t>24-10-2023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B4D35-DEA1-4056-A53C-47D551233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34B4D2-4EF6-411C-87C7-B107FD4D1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50289"/>
              </p:ext>
            </p:extLst>
          </p:nvPr>
        </p:nvGraphicFramePr>
        <p:xfrm>
          <a:off x="489857" y="293913"/>
          <a:ext cx="5649686" cy="209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263">
                  <a:extLst>
                    <a:ext uri="{9D8B030D-6E8A-4147-A177-3AD203B41FA5}">
                      <a16:colId xmlns:a16="http://schemas.microsoft.com/office/drawing/2014/main" val="1152231565"/>
                    </a:ext>
                  </a:extLst>
                </a:gridCol>
                <a:gridCol w="4036423">
                  <a:extLst>
                    <a:ext uri="{9D8B030D-6E8A-4147-A177-3AD203B41FA5}">
                      <a16:colId xmlns:a16="http://schemas.microsoft.com/office/drawing/2014/main" val="1336454473"/>
                    </a:ext>
                  </a:extLst>
                </a:gridCol>
              </a:tblGrid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</a:t>
                      </a:r>
                      <a:r>
                        <a:rPr lang="en-IN" sz="1800" b="1" dirty="0" err="1"/>
                        <a:t>iteshnawin</a:t>
                      </a:r>
                      <a:r>
                        <a:rPr lang="en-IN" sz="1800" b="1" dirty="0"/>
                        <a:t> lv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21517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REG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310820205028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252514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err="1"/>
                        <a:t>B.Tech</a:t>
                      </a:r>
                      <a:r>
                        <a:rPr lang="en-IN" sz="1800" b="1" dirty="0"/>
                        <a:t> – IT –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258751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EMAIL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hiteshnawin@</a:t>
                      </a:r>
                      <a:r>
                        <a:rPr lang="en-IN" sz="1800" b="1" err="1"/>
                        <a:t>gmail</a:t>
                      </a:r>
                      <a:r>
                        <a:rPr lang="en-IN" sz="1800" b="1"/>
                        <a:t>.com</a:t>
                      </a:r>
                      <a:endParaRPr lang="en-IN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314699"/>
                  </a:ext>
                </a:extLst>
              </a:tr>
              <a:tr h="419318">
                <a:tc>
                  <a:txBody>
                    <a:bodyPr/>
                    <a:lstStyle/>
                    <a:p>
                      <a:pPr algn="ctr"/>
                      <a:endParaRPr lang="en-IN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ASSIGNMENT - 4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66219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76E118-409F-47D6-B446-794C1156F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46673"/>
              </p:ext>
            </p:extLst>
          </p:nvPr>
        </p:nvGraphicFramePr>
        <p:xfrm>
          <a:off x="147320" y="2575560"/>
          <a:ext cx="6593840" cy="351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76945868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30585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two list and join those two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0943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9472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6381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["N", "A" , "A" , "N"]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0,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print(list1)</a:t>
                      </a:r>
                      <a:endParaRPr lang="en-IN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06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3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0480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8877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4341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563B689-58C7-487A-BE0A-C58971F66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22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82896-DDE4-406C-AB50-CA5902FBE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78622"/>
              </p:ext>
            </p:extLst>
          </p:nvPr>
        </p:nvGraphicFramePr>
        <p:xfrm>
          <a:off x="132080" y="761739"/>
          <a:ext cx="6593840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62026231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25717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With if statement find the even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08433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96243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7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list1 = [1,  2, 3, 4]</a:t>
                      </a:r>
                    </a:p>
                    <a:p>
                      <a:pPr marL="174625" indent="0" algn="l"/>
                      <a:r>
                        <a:rPr lang="en-US" b="0" dirty="0"/>
                        <a:t>list2 = [9, 7, 8, 9, 1, 2, 3, 9, 6, 0]</a:t>
                      </a:r>
                    </a:p>
                    <a:p>
                      <a:pPr marL="174625" indent="0" algn="l"/>
                      <a:r>
                        <a:rPr lang="en-US" b="0" dirty="0"/>
                        <a:t>list3=list1.extend(list2)</a:t>
                      </a:r>
                    </a:p>
                    <a:p>
                      <a:pPr marL="174625" indent="0" algn="l"/>
                      <a:r>
                        <a:rPr lang="en-US" b="0" dirty="0"/>
                        <a:t>for n in list1:</a:t>
                      </a:r>
                    </a:p>
                    <a:p>
                      <a:pPr marL="174625" indent="0" algn="l"/>
                      <a:r>
                        <a:rPr lang="en-US" b="0" dirty="0"/>
                        <a:t>    if (n%2==0):</a:t>
                      </a:r>
                    </a:p>
                    <a:p>
                      <a:pPr marL="174625" indent="0" algn="l"/>
                      <a:r>
                        <a:rPr lang="en-US" b="0" dirty="0"/>
                        <a:t>        print(n, end=" ")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7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571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042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98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019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27378C-722E-4017-9261-4B5E546E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4027839"/>
            <a:ext cx="6593841" cy="50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0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2A668-B4C9-4E83-83A9-BB06789E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03943"/>
              </p:ext>
            </p:extLst>
          </p:nvPr>
        </p:nvGraphicFramePr>
        <p:xfrm>
          <a:off x="132080" y="750165"/>
          <a:ext cx="659384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2388221272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41138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Create a Dictionary with 3 keys and 2 values for each key.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48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8478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0464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k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/>
                        <a:t>print(k)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173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3265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7668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6299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7395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474689-8375-42FB-95B1-FF520ED9B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4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4FD2B-BBB8-4B6C-AADA-8D780B35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0401"/>
              </p:ext>
            </p:extLst>
          </p:nvPr>
        </p:nvGraphicFramePr>
        <p:xfrm>
          <a:off x="132080" y="796464"/>
          <a:ext cx="6593840" cy="3716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639886984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2507357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Create a function with if statement which is used to find the odd numbers.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0280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9364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def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(dictionary):</a:t>
                      </a:r>
                    </a:p>
                    <a:p>
                      <a:pPr marL="174625" indent="0" algn="l"/>
                      <a:r>
                        <a:rPr lang="en-US" b="0" dirty="0"/>
                        <a:t>   return {key: [x for x in value if x % 2 != 0] for key, value in </a:t>
                      </a:r>
                      <a:r>
                        <a:rPr lang="en-US" b="0" dirty="0" err="1"/>
                        <a:t>dictionary.items</a:t>
                      </a:r>
                      <a:r>
                        <a:rPr lang="en-US" b="0" dirty="0"/>
                        <a:t>()}</a:t>
                      </a:r>
                    </a:p>
                    <a:p>
                      <a:pPr marL="174625" indent="0" algn="l"/>
                      <a:r>
                        <a:rPr lang="en-US" b="0" dirty="0"/>
                        <a:t>dictionary = {'K':[99, 89],'L':[31, 12],'M':[39, 9]}</a:t>
                      </a:r>
                    </a:p>
                    <a:p>
                      <a:pPr marL="174625" indent="0" algn="l"/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 = </a:t>
                      </a:r>
                      <a:r>
                        <a:rPr lang="en-US" b="0" dirty="0" err="1"/>
                        <a:t>odd_elements</a:t>
                      </a:r>
                      <a:r>
                        <a:rPr lang="en-US" b="0" dirty="0"/>
                        <a:t>(dictionary)</a:t>
                      </a:r>
                    </a:p>
                    <a:p>
                      <a:pPr marL="174625" indent="0" algn="l"/>
                      <a:r>
                        <a:rPr lang="en-US" b="0" dirty="0"/>
                        <a:t>print(</a:t>
                      </a:r>
                      <a:r>
                        <a:rPr lang="en-US" b="0" dirty="0" err="1"/>
                        <a:t>filter_dict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9776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23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3015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5460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8FBD052-3682-4DA3-B2D2-7253DF222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634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6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DF91EA-94D4-407F-9D25-B6D2774F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85787"/>
              </p:ext>
            </p:extLst>
          </p:nvPr>
        </p:nvGraphicFramePr>
        <p:xfrm>
          <a:off x="132080" y="738590"/>
          <a:ext cx="6593840" cy="3436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879379611"/>
                    </a:ext>
                  </a:extLst>
                </a:gridCol>
                <a:gridCol w="5836920">
                  <a:extLst>
                    <a:ext uri="{9D8B030D-6E8A-4147-A177-3AD203B41FA5}">
                      <a16:colId xmlns:a16="http://schemas.microsoft.com/office/drawing/2014/main" val="17945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 –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Write a Python function to sum all the numbers in a list.</a:t>
                      </a:r>
                    </a:p>
                    <a:p>
                      <a:r>
                        <a:rPr lang="en-IN" b="1" dirty="0"/>
                        <a:t>Sample List : (8,2,3,0,7)</a:t>
                      </a:r>
                    </a:p>
                    <a:p>
                      <a:r>
                        <a:rPr lang="en-IN" b="1" dirty="0"/>
                        <a:t>Expected Output : 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872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3159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Coding: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066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4625" indent="0" algn="l"/>
                      <a:r>
                        <a:rPr lang="en-US" b="0" dirty="0"/>
                        <a:t>list = [8,2,3,0,7]</a:t>
                      </a:r>
                    </a:p>
                    <a:p>
                      <a:pPr marL="174625" indent="0" algn="l"/>
                      <a:r>
                        <a:rPr lang="en-US" b="0" dirty="0"/>
                        <a:t>print(sum(list))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938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045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Output: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744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8918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endParaRPr lang="en-IN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05956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2F9366E-FA3F-4A56-8ABA-1291F96B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6" y="3402955"/>
            <a:ext cx="6613733" cy="51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348</Words>
  <Application>Microsoft Office PowerPoint</Application>
  <PresentationFormat>A4 Paper (210x297 mm)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kabilan sathiyamurthy</dc:creator>
  <cp:lastModifiedBy>hitesh nawin</cp:lastModifiedBy>
  <cp:revision>8</cp:revision>
  <dcterms:created xsi:type="dcterms:W3CDTF">2023-10-03T02:06:08Z</dcterms:created>
  <dcterms:modified xsi:type="dcterms:W3CDTF">2023-10-24T05:50:08Z</dcterms:modified>
</cp:coreProperties>
</file>