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7E231-9B5F-43E0-A75D-1CBEF8345B43}" v="1" dt="2022-12-23T16:17:38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tesh patilsr" userId="42fd36b958ce8075" providerId="LiveId" clId="{13D7E231-9B5F-43E0-A75D-1CBEF8345B43}"/>
    <pc:docChg chg="modSld">
      <pc:chgData name="hitesh patilsr" userId="42fd36b958ce8075" providerId="LiveId" clId="{13D7E231-9B5F-43E0-A75D-1CBEF8345B43}" dt="2022-12-23T16:18:31.343" v="13" actId="20577"/>
      <pc:docMkLst>
        <pc:docMk/>
      </pc:docMkLst>
      <pc:sldChg chg="modSp mod">
        <pc:chgData name="hitesh patilsr" userId="42fd36b958ce8075" providerId="LiveId" clId="{13D7E231-9B5F-43E0-A75D-1CBEF8345B43}" dt="2022-12-23T16:18:31.343" v="13" actId="20577"/>
        <pc:sldMkLst>
          <pc:docMk/>
          <pc:sldMk cId="3781903159" sldId="256"/>
        </pc:sldMkLst>
        <pc:spChg chg="mod">
          <ac:chgData name="hitesh patilsr" userId="42fd36b958ce8075" providerId="LiveId" clId="{13D7E231-9B5F-43E0-A75D-1CBEF8345B43}" dt="2022-12-23T16:18:31.343" v="13" actId="20577"/>
          <ac:spMkLst>
            <pc:docMk/>
            <pc:sldMk cId="3781903159" sldId="256"/>
            <ac:spMk id="2" creationId="{85B31085-67AD-DEC6-6F8C-F0AF6F2AACEF}"/>
          </ac:spMkLst>
        </pc:spChg>
        <pc:spChg chg="mod">
          <ac:chgData name="hitesh patilsr" userId="42fd36b958ce8075" providerId="LiveId" clId="{13D7E231-9B5F-43E0-A75D-1CBEF8345B43}" dt="2022-12-23T16:18:28.670" v="12" actId="20577"/>
          <ac:spMkLst>
            <pc:docMk/>
            <pc:sldMk cId="3781903159" sldId="256"/>
            <ac:spMk id="3" creationId="{9BCD6835-EFB4-977E-1638-1E8D538A3B36}"/>
          </ac:spMkLst>
        </pc:spChg>
      </pc:sldChg>
    </pc:docChg>
  </pc:docChgLst>
  <pc:docChgLst>
    <pc:chgData name="hitesh patilsr" userId="42fd36b958ce8075" providerId="LiveId" clId="{8B915764-4045-4E25-92AB-5156A41BE6F9}"/>
    <pc:docChg chg="custSel addSld modSld">
      <pc:chgData name="hitesh patilsr" userId="42fd36b958ce8075" providerId="LiveId" clId="{8B915764-4045-4E25-92AB-5156A41BE6F9}" dt="2022-11-08T16:37:58.238" v="205" actId="14100"/>
      <pc:docMkLst>
        <pc:docMk/>
      </pc:docMkLst>
      <pc:sldChg chg="modSp mod">
        <pc:chgData name="hitesh patilsr" userId="42fd36b958ce8075" providerId="LiveId" clId="{8B915764-4045-4E25-92AB-5156A41BE6F9}" dt="2022-11-08T16:37:58.238" v="205" actId="14100"/>
        <pc:sldMkLst>
          <pc:docMk/>
          <pc:sldMk cId="3781903159" sldId="256"/>
        </pc:sldMkLst>
        <pc:spChg chg="mod">
          <ac:chgData name="hitesh patilsr" userId="42fd36b958ce8075" providerId="LiveId" clId="{8B915764-4045-4E25-92AB-5156A41BE6F9}" dt="2022-11-08T16:37:54.790" v="204" actId="27636"/>
          <ac:spMkLst>
            <pc:docMk/>
            <pc:sldMk cId="3781903159" sldId="256"/>
            <ac:spMk id="2" creationId="{85B31085-67AD-DEC6-6F8C-F0AF6F2AACEF}"/>
          </ac:spMkLst>
        </pc:spChg>
        <pc:spChg chg="mod">
          <ac:chgData name="hitesh patilsr" userId="42fd36b958ce8075" providerId="LiveId" clId="{8B915764-4045-4E25-92AB-5156A41BE6F9}" dt="2022-11-08T16:37:58.238" v="205" actId="14100"/>
          <ac:spMkLst>
            <pc:docMk/>
            <pc:sldMk cId="3781903159" sldId="256"/>
            <ac:spMk id="3" creationId="{9BCD6835-EFB4-977E-1638-1E8D538A3B36}"/>
          </ac:spMkLst>
        </pc:spChg>
      </pc:sldChg>
      <pc:sldChg chg="modSp mod">
        <pc:chgData name="hitesh patilsr" userId="42fd36b958ce8075" providerId="LiveId" clId="{8B915764-4045-4E25-92AB-5156A41BE6F9}" dt="2022-11-08T08:25:39.963" v="172" actId="20577"/>
        <pc:sldMkLst>
          <pc:docMk/>
          <pc:sldMk cId="2580741514" sldId="257"/>
        </pc:sldMkLst>
        <pc:spChg chg="mod">
          <ac:chgData name="hitesh patilsr" userId="42fd36b958ce8075" providerId="LiveId" clId="{8B915764-4045-4E25-92AB-5156A41BE6F9}" dt="2022-11-07T16:43:46.019" v="40" actId="20577"/>
          <ac:spMkLst>
            <pc:docMk/>
            <pc:sldMk cId="2580741514" sldId="257"/>
            <ac:spMk id="2" creationId="{036C2B38-85C9-C9C9-7C35-6D171F4EC6B3}"/>
          </ac:spMkLst>
        </pc:spChg>
        <pc:spChg chg="mod">
          <ac:chgData name="hitesh patilsr" userId="42fd36b958ce8075" providerId="LiveId" clId="{8B915764-4045-4E25-92AB-5156A41BE6F9}" dt="2022-11-08T08:25:39.963" v="172" actId="20577"/>
          <ac:spMkLst>
            <pc:docMk/>
            <pc:sldMk cId="2580741514" sldId="257"/>
            <ac:spMk id="3" creationId="{ACF3EDC6-1568-7576-0436-1C2667C8C514}"/>
          </ac:spMkLst>
        </pc:spChg>
      </pc:sldChg>
      <pc:sldChg chg="modSp mod">
        <pc:chgData name="hitesh patilsr" userId="42fd36b958ce8075" providerId="LiveId" clId="{8B915764-4045-4E25-92AB-5156A41BE6F9}" dt="2022-11-07T16:48:00.294" v="73" actId="14100"/>
        <pc:sldMkLst>
          <pc:docMk/>
          <pc:sldMk cId="1908696154" sldId="258"/>
        </pc:sldMkLst>
        <pc:spChg chg="mod">
          <ac:chgData name="hitesh patilsr" userId="42fd36b958ce8075" providerId="LiveId" clId="{8B915764-4045-4E25-92AB-5156A41BE6F9}" dt="2022-11-07T16:43:49.871" v="41" actId="20577"/>
          <ac:spMkLst>
            <pc:docMk/>
            <pc:sldMk cId="1908696154" sldId="258"/>
            <ac:spMk id="2" creationId="{C79A8742-F7FA-6288-18B0-CDA6037050D3}"/>
          </ac:spMkLst>
        </pc:spChg>
        <pc:spChg chg="mod">
          <ac:chgData name="hitesh patilsr" userId="42fd36b958ce8075" providerId="LiveId" clId="{8B915764-4045-4E25-92AB-5156A41BE6F9}" dt="2022-11-07T16:48:00.294" v="73" actId="14100"/>
          <ac:spMkLst>
            <pc:docMk/>
            <pc:sldMk cId="1908696154" sldId="258"/>
            <ac:spMk id="3" creationId="{5BBEAE7B-8C7F-4BC2-8D35-A4468992893C}"/>
          </ac:spMkLst>
        </pc:spChg>
      </pc:sldChg>
      <pc:sldChg chg="modSp mod">
        <pc:chgData name="hitesh patilsr" userId="42fd36b958ce8075" providerId="LiveId" clId="{8B915764-4045-4E25-92AB-5156A41BE6F9}" dt="2022-11-07T17:01:20.612" v="153" actId="255"/>
        <pc:sldMkLst>
          <pc:docMk/>
          <pc:sldMk cId="3166770406" sldId="259"/>
        </pc:sldMkLst>
        <pc:spChg chg="mod">
          <ac:chgData name="hitesh patilsr" userId="42fd36b958ce8075" providerId="LiveId" clId="{8B915764-4045-4E25-92AB-5156A41BE6F9}" dt="2022-11-07T16:43:30.993" v="38" actId="20577"/>
          <ac:spMkLst>
            <pc:docMk/>
            <pc:sldMk cId="3166770406" sldId="259"/>
            <ac:spMk id="2" creationId="{55EA25AD-B057-F9EE-93FE-5AC660594073}"/>
          </ac:spMkLst>
        </pc:spChg>
        <pc:spChg chg="mod">
          <ac:chgData name="hitesh patilsr" userId="42fd36b958ce8075" providerId="LiveId" clId="{8B915764-4045-4E25-92AB-5156A41BE6F9}" dt="2022-11-07T17:01:20.612" v="153" actId="255"/>
          <ac:spMkLst>
            <pc:docMk/>
            <pc:sldMk cId="3166770406" sldId="259"/>
            <ac:spMk id="3" creationId="{0FBECC58-E4D4-E5FD-E18D-073264E94982}"/>
          </ac:spMkLst>
        </pc:spChg>
      </pc:sldChg>
      <pc:sldChg chg="modSp mod">
        <pc:chgData name="hitesh patilsr" userId="42fd36b958ce8075" providerId="LiveId" clId="{8B915764-4045-4E25-92AB-5156A41BE6F9}" dt="2022-11-07T17:01:52.984" v="161" actId="27636"/>
        <pc:sldMkLst>
          <pc:docMk/>
          <pc:sldMk cId="2285997373" sldId="260"/>
        </pc:sldMkLst>
        <pc:spChg chg="mod">
          <ac:chgData name="hitesh patilsr" userId="42fd36b958ce8075" providerId="LiveId" clId="{8B915764-4045-4E25-92AB-5156A41BE6F9}" dt="2022-11-07T16:43:41.741" v="39" actId="20577"/>
          <ac:spMkLst>
            <pc:docMk/>
            <pc:sldMk cId="2285997373" sldId="260"/>
            <ac:spMk id="2" creationId="{67A60656-392D-9FFD-FD28-4AE2F7E3036B}"/>
          </ac:spMkLst>
        </pc:spChg>
        <pc:spChg chg="mod">
          <ac:chgData name="hitesh patilsr" userId="42fd36b958ce8075" providerId="LiveId" clId="{8B915764-4045-4E25-92AB-5156A41BE6F9}" dt="2022-11-07T17:01:52.984" v="161" actId="27636"/>
          <ac:spMkLst>
            <pc:docMk/>
            <pc:sldMk cId="2285997373" sldId="260"/>
            <ac:spMk id="3" creationId="{62D4236F-3965-6074-7BFB-D177033B544D}"/>
          </ac:spMkLst>
        </pc:spChg>
      </pc:sldChg>
      <pc:sldChg chg="modSp mod">
        <pc:chgData name="hitesh patilsr" userId="42fd36b958ce8075" providerId="LiveId" clId="{8B915764-4045-4E25-92AB-5156A41BE6F9}" dt="2022-11-07T17:02:05.213" v="162" actId="14100"/>
        <pc:sldMkLst>
          <pc:docMk/>
          <pc:sldMk cId="3588485096" sldId="261"/>
        </pc:sldMkLst>
        <pc:spChg chg="mod">
          <ac:chgData name="hitesh patilsr" userId="42fd36b958ce8075" providerId="LiveId" clId="{8B915764-4045-4E25-92AB-5156A41BE6F9}" dt="2022-11-07T16:48:23.709" v="75" actId="20577"/>
          <ac:spMkLst>
            <pc:docMk/>
            <pc:sldMk cId="3588485096" sldId="261"/>
            <ac:spMk id="2" creationId="{C784769D-F490-3F92-A6E9-F736072CF4B5}"/>
          </ac:spMkLst>
        </pc:spChg>
        <pc:spChg chg="mod">
          <ac:chgData name="hitesh patilsr" userId="42fd36b958ce8075" providerId="LiveId" clId="{8B915764-4045-4E25-92AB-5156A41BE6F9}" dt="2022-11-07T17:02:05.213" v="162" actId="14100"/>
          <ac:spMkLst>
            <pc:docMk/>
            <pc:sldMk cId="3588485096" sldId="261"/>
            <ac:spMk id="3" creationId="{EA0B4700-07A8-A6E5-94B6-7B94E57514D1}"/>
          </ac:spMkLst>
        </pc:spChg>
      </pc:sldChg>
      <pc:sldChg chg="modSp mod">
        <pc:chgData name="hitesh patilsr" userId="42fd36b958ce8075" providerId="LiveId" clId="{8B915764-4045-4E25-92AB-5156A41BE6F9}" dt="2022-11-07T16:58:06.470" v="117" actId="20577"/>
        <pc:sldMkLst>
          <pc:docMk/>
          <pc:sldMk cId="1702962012" sldId="262"/>
        </pc:sldMkLst>
        <pc:spChg chg="mod">
          <ac:chgData name="hitesh patilsr" userId="42fd36b958ce8075" providerId="LiveId" clId="{8B915764-4045-4E25-92AB-5156A41BE6F9}" dt="2022-11-07T16:58:06.470" v="117" actId="20577"/>
          <ac:spMkLst>
            <pc:docMk/>
            <pc:sldMk cId="1702962012" sldId="262"/>
            <ac:spMk id="2" creationId="{317AB3BC-7DEC-9E59-D9E9-443B0C6C56D2}"/>
          </ac:spMkLst>
        </pc:spChg>
        <pc:spChg chg="mod">
          <ac:chgData name="hitesh patilsr" userId="42fd36b958ce8075" providerId="LiveId" clId="{8B915764-4045-4E25-92AB-5156A41BE6F9}" dt="2022-11-07T16:57:35.803" v="115" actId="14100"/>
          <ac:spMkLst>
            <pc:docMk/>
            <pc:sldMk cId="1702962012" sldId="262"/>
            <ac:spMk id="3" creationId="{966A1733-B91F-E609-1807-7EB241A07A17}"/>
          </ac:spMkLst>
        </pc:spChg>
      </pc:sldChg>
      <pc:sldChg chg="modSp new mod">
        <pc:chgData name="hitesh patilsr" userId="42fd36b958ce8075" providerId="LiveId" clId="{8B915764-4045-4E25-92AB-5156A41BE6F9}" dt="2022-11-07T17:02:24.212" v="165" actId="20577"/>
        <pc:sldMkLst>
          <pc:docMk/>
          <pc:sldMk cId="1046268602" sldId="263"/>
        </pc:sldMkLst>
        <pc:spChg chg="mod">
          <ac:chgData name="hitesh patilsr" userId="42fd36b958ce8075" providerId="LiveId" clId="{8B915764-4045-4E25-92AB-5156A41BE6F9}" dt="2022-11-07T17:02:24.212" v="165" actId="20577"/>
          <ac:spMkLst>
            <pc:docMk/>
            <pc:sldMk cId="1046268602" sldId="263"/>
            <ac:spMk id="2" creationId="{BB90E088-A0DD-632C-A337-3FE86AFC34C9}"/>
          </ac:spMkLst>
        </pc:spChg>
        <pc:spChg chg="mod">
          <ac:chgData name="hitesh patilsr" userId="42fd36b958ce8075" providerId="LiveId" clId="{8B915764-4045-4E25-92AB-5156A41BE6F9}" dt="2022-11-07T17:02:18.533" v="164" actId="27636"/>
          <ac:spMkLst>
            <pc:docMk/>
            <pc:sldMk cId="1046268602" sldId="263"/>
            <ac:spMk id="3" creationId="{D72DBB5C-8462-0D98-3A13-407C40B7B2BD}"/>
          </ac:spMkLst>
        </pc:spChg>
      </pc:sldChg>
      <pc:sldChg chg="addSp delSp modSp new mod">
        <pc:chgData name="hitesh patilsr" userId="42fd36b958ce8075" providerId="LiveId" clId="{8B915764-4045-4E25-92AB-5156A41BE6F9}" dt="2022-11-08T16:37:35.701" v="198" actId="122"/>
        <pc:sldMkLst>
          <pc:docMk/>
          <pc:sldMk cId="1467792378" sldId="264"/>
        </pc:sldMkLst>
        <pc:spChg chg="mod">
          <ac:chgData name="hitesh patilsr" userId="42fd36b958ce8075" providerId="LiveId" clId="{8B915764-4045-4E25-92AB-5156A41BE6F9}" dt="2022-11-08T16:37:35.701" v="198" actId="122"/>
          <ac:spMkLst>
            <pc:docMk/>
            <pc:sldMk cId="1467792378" sldId="264"/>
            <ac:spMk id="2" creationId="{2198BEA1-4687-E2C4-F70A-326CF3FCEE20}"/>
          </ac:spMkLst>
        </pc:spChg>
        <pc:spChg chg="del">
          <ac:chgData name="hitesh patilsr" userId="42fd36b958ce8075" providerId="LiveId" clId="{8B915764-4045-4E25-92AB-5156A41BE6F9}" dt="2022-11-08T16:36:29.741" v="174"/>
          <ac:spMkLst>
            <pc:docMk/>
            <pc:sldMk cId="1467792378" sldId="264"/>
            <ac:spMk id="3" creationId="{5DFFD010-3357-F0F9-7092-D94B82AEFC50}"/>
          </ac:spMkLst>
        </pc:spChg>
        <pc:picChg chg="add mod">
          <ac:chgData name="hitesh patilsr" userId="42fd36b958ce8075" providerId="LiveId" clId="{8B915764-4045-4E25-92AB-5156A41BE6F9}" dt="2022-11-08T16:37:03.353" v="181" actId="14100"/>
          <ac:picMkLst>
            <pc:docMk/>
            <pc:sldMk cId="1467792378" sldId="264"/>
            <ac:picMk id="4" creationId="{843030B8-EA72-7A89-F9C6-EE04C347BF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6D9A-42DA-70BB-6A20-BE12D73EE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6A108-A8E0-C430-E12B-49B21036D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7CE6-A304-F5DC-8CBA-F69E20C7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ABE8-78FE-42E2-BB38-505E4498EB3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BB8D-7366-3BCB-E976-9F24B084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3DBA8-A23A-BC32-D758-7308DDE1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9F9F-F256-41F6-BA32-256394D7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0BBB-B9A9-5B4B-892D-457D6D49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F2C89-334D-65B5-BB3E-A5EB7139C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D8C7-9717-1AE6-5EA5-FEBE0934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ABE8-78FE-42E2-BB38-505E4498EB3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B782D-CB73-E787-F11C-BB68657E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7899-9465-5FF8-2D5B-DCE0E7D1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9F9F-F256-41F6-BA32-256394D7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3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37904-472D-748B-20AD-9D7E07F0E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A12F8-75D6-1AD2-BFCC-6138167F6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512F-9889-5AE5-23D8-155F4007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ABE8-78FE-42E2-BB38-505E4498EB3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11FC-28F3-9911-0C90-8E321714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334F-416E-7A1A-DF7C-02B64A42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9F9F-F256-41F6-BA32-256394D7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3D37-86BB-9B98-B730-5BAF5CC7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92C0-8516-E713-AC3D-EBB7AD4A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600E-B8C5-514E-F842-AA11ED11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ABE8-78FE-42E2-BB38-505E4498EB3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7D50B-75A9-5E9A-7E10-DE1CD2C4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FCA8-FFB5-5656-D00C-4DF42313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9F9F-F256-41F6-BA32-256394D7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11A1-2B74-5CD7-9421-14CB24BD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67646-5D43-14DF-BAFF-065C38D1C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61538-7745-1862-1789-41997C2E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ABE8-78FE-42E2-BB38-505E4498EB3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82C84-DA0D-86C8-950C-3A7E2419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BA64-ACA1-13C6-07F7-10E73985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9F9F-F256-41F6-BA32-256394D7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38DA-AEB5-1D28-26AB-7018621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6F1C-DC0C-FECD-FE84-0878784C1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38A97-6F4A-289F-4EBE-B73FF831F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82B1D-7C27-DE6C-BFCD-F4CCB6D0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ABE8-78FE-42E2-BB38-505E4498EB3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C94D5-7779-D011-486A-4B4FB51A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9A7D9-DC4D-EF59-3E4F-FD29A920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9F9F-F256-41F6-BA32-256394D7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0960-0D0D-862A-BA8E-1D5464B2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C6B0C-7DFD-52C5-6459-4073D52C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C2C6F-CCAC-60AF-70B3-196FD5079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3E265-369D-08F7-E5CB-466E2A93E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B3760-E134-EEE2-54A7-115A90F21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CAE68-62A7-80D3-3ACD-A6908CA1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ABE8-78FE-42E2-BB38-505E4498EB3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A0839-7577-A796-8A80-77681D63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21C07-D4A5-E4FD-02D6-F32710F0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9F9F-F256-41F6-BA32-256394D7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0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BCBC-E320-4E7D-C355-84483088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31CAE-A481-9577-F537-C61F378F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ABE8-78FE-42E2-BB38-505E4498EB3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B6FB9-26A3-9C84-E214-7D73F17B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7777C-3553-3510-4E9E-8ECED788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9F9F-F256-41F6-BA32-256394D7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EF3DB-F6E4-7DDA-5B62-4B3F2EF3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ABE8-78FE-42E2-BB38-505E4498EB3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2F27E-2977-93A5-33FC-54DD3204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791B9-178A-2E26-261E-C46D7354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9F9F-F256-41F6-BA32-256394D7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DE77-030D-D12F-69FE-98C19A17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EE8FD-EB78-655D-9DF7-A7A3F4655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F41C5-0E8E-A23C-5275-ACBDF590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11871-C85F-CDB2-8B1F-49D6BC55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ABE8-78FE-42E2-BB38-505E4498EB3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F925D-83C9-6E71-F3CB-348FCA55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860C-E95E-8365-AC27-DE439812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9F9F-F256-41F6-BA32-256394D7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6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CC2F-4624-9B8F-1615-2F111828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6BA35-0472-E230-4EE0-FAEC46F8D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1737B-CDA4-ED6A-E2D7-17FE45085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61A50-38BF-25FB-5672-ECBEB392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ABE8-78FE-42E2-BB38-505E4498EB3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C5925-306E-3769-B4D1-A529C340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CBFBA-6C37-FCB7-4942-E6F71CA4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9F9F-F256-41F6-BA32-256394D7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244AF-7D96-CD62-F6DE-85F469F0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AB72B-9292-5D0E-D445-0335CEBE8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E849-569F-A84B-A6A2-B23D9448E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ABE8-78FE-42E2-BB38-505E4498EB3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5658-1EBA-B937-A025-4FDE38334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8A7C5-50C6-EC16-1A0F-9B6BF4A9A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9F9F-F256-41F6-BA32-256394D7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1085-67AD-DEC6-6F8C-F0AF6F2AA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278"/>
            <a:ext cx="8931965" cy="821635"/>
          </a:xfrm>
        </p:spPr>
        <p:txBody>
          <a:bodyPr>
            <a:normAutofit fontScale="90000"/>
          </a:bodyPr>
          <a:lstStyle/>
          <a:p>
            <a:r>
              <a:rPr lang="en-US" dirty="0"/>
              <a:t>SQL task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D6835-EFB4-977E-1638-1E8D538A3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11965"/>
            <a:ext cx="9090991" cy="3945835"/>
          </a:xfrm>
        </p:spPr>
        <p:txBody>
          <a:bodyPr>
            <a:normAutofit/>
          </a:bodyPr>
          <a:lstStyle/>
          <a:p>
            <a:r>
              <a:rPr lang="en-US" sz="2800" dirty="0"/>
              <a:t>CASE 2</a:t>
            </a:r>
          </a:p>
          <a:p>
            <a:r>
              <a:rPr lang="en-US" sz="2800" dirty="0"/>
              <a:t>CREATE TABLE STUDENTS</a:t>
            </a:r>
          </a:p>
        </p:txBody>
      </p:sp>
    </p:spTree>
    <p:extLst>
      <p:ext uri="{BB962C8B-B14F-4D97-AF65-F5344CB8AC3E}">
        <p14:creationId xmlns:p14="http://schemas.microsoft.com/office/powerpoint/2010/main" val="378190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2B38-85C9-C9C9-7C35-6D171F4E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EDC6-1568-7576-0436-1C2667C8C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-- </a:t>
            </a:r>
            <a:r>
              <a:rPr lang="en-US" sz="3200" dirty="0"/>
              <a:t>create a table</a:t>
            </a:r>
          </a:p>
          <a:p>
            <a:r>
              <a:rPr lang="en-US" sz="3200" dirty="0"/>
              <a:t>CREATE TABLE students (  id INTEGER PRIMARY KEY, </a:t>
            </a:r>
          </a:p>
          <a:p>
            <a:r>
              <a:rPr lang="en-US" sz="3200" dirty="0"/>
              <a:t> name TEXT NOT NULL,  </a:t>
            </a:r>
          </a:p>
          <a:p>
            <a:r>
              <a:rPr lang="en-US" sz="3200" dirty="0"/>
              <a:t>degree TEXT NOT NULL,  </a:t>
            </a:r>
          </a:p>
          <a:p>
            <a:r>
              <a:rPr lang="en-US" sz="3200" dirty="0" err="1"/>
              <a:t>dyear</a:t>
            </a:r>
            <a:r>
              <a:rPr lang="en-US" sz="3200" dirty="0"/>
              <a:t> int not null);</a:t>
            </a:r>
          </a:p>
          <a:p>
            <a:r>
              <a:rPr lang="en-US" sz="3200" dirty="0"/>
              <a:t>-- insert some values</a:t>
            </a:r>
          </a:p>
          <a:p>
            <a:r>
              <a:rPr lang="en-US" sz="3200" dirty="0"/>
              <a:t>INSERT INTO students VALUES (1, 'Ryan', '</a:t>
            </a:r>
            <a:r>
              <a:rPr lang="en-US" sz="3200" dirty="0" err="1"/>
              <a:t>Bcom</a:t>
            </a:r>
            <a:r>
              <a:rPr lang="en-US" sz="3200" dirty="0"/>
              <a:t> ','1’);</a:t>
            </a:r>
          </a:p>
          <a:p>
            <a:r>
              <a:rPr lang="en-US" sz="3200" dirty="0"/>
              <a:t>INSERT INTO students VALUES (2, '</a:t>
            </a:r>
            <a:r>
              <a:rPr lang="en-US" sz="3200" dirty="0" err="1"/>
              <a:t>akshay</a:t>
            </a:r>
            <a:r>
              <a:rPr lang="en-US" sz="3200" dirty="0"/>
              <a:t>', 'Bcom','3’);</a:t>
            </a:r>
          </a:p>
          <a:p>
            <a:r>
              <a:rPr lang="en-US" sz="3200" dirty="0"/>
              <a:t>INSERT INTO students VALUES (3, '</a:t>
            </a:r>
            <a:r>
              <a:rPr lang="en-US" sz="3200" dirty="0" err="1"/>
              <a:t>abhinav</a:t>
            </a:r>
            <a:r>
              <a:rPr lang="en-US" sz="3200" dirty="0"/>
              <a:t>', 'Bcom','6’);</a:t>
            </a:r>
          </a:p>
          <a:p>
            <a:r>
              <a:rPr lang="en-US" sz="3200" dirty="0"/>
              <a:t>INSERT INTO students VALUES (4, '</a:t>
            </a:r>
            <a:r>
              <a:rPr lang="en-US" sz="3200" dirty="0" err="1"/>
              <a:t>sarvesh</a:t>
            </a:r>
            <a:r>
              <a:rPr lang="en-US" sz="3200" dirty="0"/>
              <a:t>', 'Bcom','7’);</a:t>
            </a:r>
          </a:p>
          <a:p>
            <a:r>
              <a:rPr lang="en-US" sz="3200" dirty="0"/>
              <a:t>INSERT INTO students VALUES (5, '</a:t>
            </a:r>
            <a:r>
              <a:rPr lang="en-US" sz="3200" dirty="0" err="1"/>
              <a:t>vishaka</a:t>
            </a:r>
            <a:r>
              <a:rPr lang="en-US" sz="3200" dirty="0"/>
              <a:t>', 'Bcom','2’);</a:t>
            </a:r>
          </a:p>
          <a:p>
            <a:r>
              <a:rPr lang="en-US" sz="3200" dirty="0"/>
              <a:t>-- fetch some values</a:t>
            </a:r>
          </a:p>
          <a:p>
            <a:r>
              <a:rPr lang="en-US" sz="3200" dirty="0"/>
              <a:t>SELECT * FROM students</a:t>
            </a:r>
          </a:p>
        </p:txBody>
      </p:sp>
    </p:spTree>
    <p:extLst>
      <p:ext uri="{BB962C8B-B14F-4D97-AF65-F5344CB8AC3E}">
        <p14:creationId xmlns:p14="http://schemas.microsoft.com/office/powerpoint/2010/main" val="258074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8742-F7FA-6288-18B0-CDA60370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AE7B-8C7F-4BC2-8D35-A44689928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9631016" cy="4667251"/>
          </a:xfrm>
        </p:spPr>
        <p:txBody>
          <a:bodyPr>
            <a:noAutofit/>
          </a:bodyPr>
          <a:lstStyle/>
          <a:p>
            <a:r>
              <a:rPr lang="en-US" sz="2000" dirty="0"/>
              <a:t>-- create employee table</a:t>
            </a:r>
          </a:p>
          <a:p>
            <a:r>
              <a:rPr lang="en-US" sz="2000" dirty="0"/>
              <a:t>CREATE TABLE employee (</a:t>
            </a:r>
          </a:p>
          <a:p>
            <a:r>
              <a:rPr lang="en-US" sz="2000" dirty="0" err="1"/>
              <a:t>emp_id</a:t>
            </a:r>
            <a:r>
              <a:rPr lang="en-US" sz="2000" dirty="0"/>
              <a:t> INTEGER PRIMARY KEY,</a:t>
            </a:r>
          </a:p>
          <a:p>
            <a:r>
              <a:rPr lang="en-US" sz="2000" dirty="0" err="1"/>
              <a:t>emp_name</a:t>
            </a:r>
            <a:r>
              <a:rPr lang="en-US" sz="2000" dirty="0"/>
              <a:t> TEXT NOT NULL,</a:t>
            </a:r>
          </a:p>
          <a:p>
            <a:r>
              <a:rPr lang="en-US" sz="2000" dirty="0"/>
              <a:t>gender TEXT NOT NULL,</a:t>
            </a:r>
          </a:p>
          <a:p>
            <a:r>
              <a:rPr lang="en-US" sz="2000" dirty="0" err="1"/>
              <a:t>birthday,salary</a:t>
            </a:r>
            <a:r>
              <a:rPr lang="en-US" sz="2000" dirty="0"/>
              <a:t> INTEGER not null,</a:t>
            </a:r>
          </a:p>
          <a:p>
            <a:r>
              <a:rPr lang="en-US" sz="2000" dirty="0" err="1"/>
              <a:t>branch_id</a:t>
            </a:r>
            <a:r>
              <a:rPr lang="en-US" sz="2000" dirty="0"/>
              <a:t> INTEGER not null,</a:t>
            </a:r>
          </a:p>
          <a:p>
            <a:r>
              <a:rPr lang="en-US" sz="2000" dirty="0" err="1"/>
              <a:t>supervisor_id</a:t>
            </a:r>
            <a:r>
              <a:rPr lang="en-US" sz="2000" dirty="0"/>
              <a:t> INTEGER,</a:t>
            </a:r>
          </a:p>
          <a:p>
            <a:r>
              <a:rPr lang="en-US" sz="2000" dirty="0"/>
              <a:t>foreign key(</a:t>
            </a:r>
            <a:r>
              <a:rPr lang="en-US" sz="2000" dirty="0" err="1"/>
              <a:t>branch_id</a:t>
            </a:r>
            <a:r>
              <a:rPr lang="en-US" sz="2000" dirty="0"/>
              <a:t>) references branch(</a:t>
            </a:r>
            <a:r>
              <a:rPr lang="en-US" sz="2000" dirty="0" err="1"/>
              <a:t>branch_id</a:t>
            </a:r>
            <a:r>
              <a:rPr lang="en-US" sz="2000" dirty="0"/>
              <a:t>),</a:t>
            </a:r>
          </a:p>
          <a:p>
            <a:r>
              <a:rPr lang="en-US" sz="2000" dirty="0"/>
              <a:t>foreign key(</a:t>
            </a:r>
            <a:r>
              <a:rPr lang="en-US" sz="2000" dirty="0" err="1"/>
              <a:t>supervisor_id</a:t>
            </a:r>
            <a:r>
              <a:rPr lang="en-US" sz="2000" dirty="0"/>
              <a:t>) references employee(</a:t>
            </a:r>
            <a:r>
              <a:rPr lang="en-US" sz="2000" dirty="0" err="1"/>
              <a:t>emp_id</a:t>
            </a:r>
            <a:r>
              <a:rPr lang="en-US" sz="20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90869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25AD-B057-F9EE-93FE-5AC66059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CC58-E4D4-E5FD-E18D-073264E94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000" dirty="0"/>
              <a:t>-- insert employee values</a:t>
            </a:r>
          </a:p>
          <a:p>
            <a:r>
              <a:rPr lang="en-US" sz="2000" dirty="0"/>
              <a:t>INSERT INTO employee VALUES (101, 'Anand', 'M','2/06/90','5000000','1','null’);</a:t>
            </a:r>
          </a:p>
          <a:p>
            <a:r>
              <a:rPr lang="en-US" sz="2000" dirty="0"/>
              <a:t>INSERT INTO employee VALUES (102, '</a:t>
            </a:r>
            <a:r>
              <a:rPr lang="en-US" sz="2000" dirty="0" err="1"/>
              <a:t>brijesh</a:t>
            </a:r>
            <a:r>
              <a:rPr lang="en-US" sz="2000" dirty="0"/>
              <a:t>’, </a:t>
            </a:r>
          </a:p>
          <a:p>
            <a:r>
              <a:rPr lang="en-US" sz="2000" dirty="0"/>
              <a:t>'M','28/07/90','5000000','1','101’);</a:t>
            </a:r>
          </a:p>
          <a:p>
            <a:r>
              <a:rPr lang="en-US" sz="2000" dirty="0"/>
              <a:t>INSERT INTO employee VALUES (103, '</a:t>
            </a:r>
            <a:r>
              <a:rPr lang="en-US" sz="2000" dirty="0" err="1"/>
              <a:t>chandni</a:t>
            </a:r>
            <a:r>
              <a:rPr lang="en-US" sz="2000" dirty="0"/>
              <a:t>', 'F','03/09/92','5000000','1','102’);</a:t>
            </a:r>
          </a:p>
          <a:p>
            <a:r>
              <a:rPr lang="en-US" sz="2000" dirty="0"/>
              <a:t>INSERT INTO employee VALUES (104, '</a:t>
            </a:r>
            <a:r>
              <a:rPr lang="en-US" sz="2000" dirty="0" err="1"/>
              <a:t>dia</a:t>
            </a:r>
            <a:r>
              <a:rPr lang="en-US" sz="2000" dirty="0"/>
              <a:t>', 'F','27/09/92','5000000','1','102');INSERT INTO employee VALUES (105, '</a:t>
            </a:r>
            <a:r>
              <a:rPr lang="en-US" sz="2000" dirty="0" err="1"/>
              <a:t>faraz</a:t>
            </a:r>
            <a:r>
              <a:rPr lang="en-US" sz="2000" dirty="0"/>
              <a:t>', 'M','30/12/96','5000000','1','103’);</a:t>
            </a:r>
          </a:p>
          <a:p>
            <a:r>
              <a:rPr lang="en-US" sz="2000" dirty="0"/>
              <a:t>-- fetch some values</a:t>
            </a:r>
          </a:p>
          <a:p>
            <a:r>
              <a:rPr lang="en-US" sz="2000" dirty="0"/>
              <a:t>SELECT * FROM employee;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677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0656-392D-9FFD-FD28-4AE2F7E3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236F-3965-6074-7BFB-D177033B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-- create branch table</a:t>
            </a:r>
          </a:p>
          <a:p>
            <a:r>
              <a:rPr lang="en-US" sz="3200" dirty="0"/>
              <a:t>CREATE TABLE branch ( 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branch_id</a:t>
            </a:r>
            <a:r>
              <a:rPr lang="en-US" sz="3200" dirty="0"/>
              <a:t> INTEGER PRIMARY KEY,  </a:t>
            </a:r>
          </a:p>
          <a:p>
            <a:r>
              <a:rPr lang="en-US" sz="3200" dirty="0" err="1"/>
              <a:t>branch_name</a:t>
            </a:r>
            <a:r>
              <a:rPr lang="en-US" sz="3200" dirty="0"/>
              <a:t> TEXT not null, 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mgr_id</a:t>
            </a:r>
            <a:r>
              <a:rPr lang="en-US" sz="3200" dirty="0"/>
              <a:t> INTEGER not null, </a:t>
            </a:r>
          </a:p>
          <a:p>
            <a:r>
              <a:rPr lang="en-US" sz="3200" dirty="0"/>
              <a:t> foreign key(</a:t>
            </a:r>
            <a:r>
              <a:rPr lang="en-US" sz="3200" dirty="0" err="1"/>
              <a:t>mgr_id</a:t>
            </a:r>
            <a:r>
              <a:rPr lang="en-US" sz="3200" dirty="0"/>
              <a:t>) references employee(</a:t>
            </a:r>
            <a:r>
              <a:rPr lang="en-US" sz="3200" dirty="0" err="1"/>
              <a:t>emp_id</a:t>
            </a:r>
            <a:r>
              <a:rPr lang="en-US" sz="3200" dirty="0"/>
              <a:t>)</a:t>
            </a:r>
          </a:p>
          <a:p>
            <a:r>
              <a:rPr lang="en-US" sz="3200" dirty="0"/>
              <a:t> ); </a:t>
            </a:r>
          </a:p>
          <a:p>
            <a:r>
              <a:rPr lang="en-US" sz="3200" dirty="0"/>
              <a:t>-- insert branch </a:t>
            </a:r>
            <a:r>
              <a:rPr lang="en-US" sz="3200" dirty="0" err="1"/>
              <a:t>valus</a:t>
            </a:r>
            <a:endParaRPr lang="en-US" sz="3200" dirty="0"/>
          </a:p>
          <a:p>
            <a:r>
              <a:rPr lang="en-US" sz="3200" dirty="0"/>
              <a:t>INSERT INTO branch VALUES (1,'mumbai','101’);</a:t>
            </a:r>
          </a:p>
          <a:p>
            <a:r>
              <a:rPr lang="en-US" sz="3200" dirty="0"/>
              <a:t>INSERT INTO branch VALUES (2,'delhi','104’);</a:t>
            </a:r>
          </a:p>
          <a:p>
            <a:r>
              <a:rPr lang="en-US" sz="3200" dirty="0"/>
              <a:t>INSERT INTO branch VALUES (3,'banglore','102’);</a:t>
            </a:r>
          </a:p>
          <a:p>
            <a:r>
              <a:rPr lang="en-US" sz="3200" dirty="0"/>
              <a:t>-- fetch some values</a:t>
            </a:r>
          </a:p>
          <a:p>
            <a:r>
              <a:rPr lang="en-US" sz="3200" dirty="0"/>
              <a:t>SELECT * FROM branch;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9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769D-F490-3F92-A6E9-F736072C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B4700-07A8-A6E5-94B6-7B94E575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14"/>
            <a:ext cx="10691190" cy="5559286"/>
          </a:xfrm>
        </p:spPr>
        <p:txBody>
          <a:bodyPr>
            <a:noAutofit/>
          </a:bodyPr>
          <a:lstStyle/>
          <a:p>
            <a:r>
              <a:rPr lang="en-US" sz="2000" dirty="0"/>
              <a:t>-- create client table</a:t>
            </a:r>
          </a:p>
          <a:p>
            <a:r>
              <a:rPr lang="en-US" sz="2000" dirty="0"/>
              <a:t>CREATE TABLE client (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client_id</a:t>
            </a:r>
            <a:r>
              <a:rPr lang="en-US" sz="2000" dirty="0"/>
              <a:t> INTEGER PRIMARY KEY,  </a:t>
            </a:r>
          </a:p>
          <a:p>
            <a:r>
              <a:rPr lang="en-US" sz="2000" dirty="0" err="1"/>
              <a:t>client_name</a:t>
            </a:r>
            <a:r>
              <a:rPr lang="en-US" sz="2000" dirty="0"/>
              <a:t> TEXT not null,  </a:t>
            </a:r>
          </a:p>
          <a:p>
            <a:r>
              <a:rPr lang="en-US" sz="2000" dirty="0" err="1"/>
              <a:t>branch_id</a:t>
            </a:r>
            <a:r>
              <a:rPr lang="en-US" sz="2000" dirty="0"/>
              <a:t> INTEGER not null, </a:t>
            </a:r>
          </a:p>
          <a:p>
            <a:r>
              <a:rPr lang="en-US" sz="2000" dirty="0"/>
              <a:t> foreign key(</a:t>
            </a:r>
            <a:r>
              <a:rPr lang="en-US" sz="2000" dirty="0" err="1"/>
              <a:t>branch_id</a:t>
            </a:r>
            <a:r>
              <a:rPr lang="en-US" sz="2000" dirty="0"/>
              <a:t>) references employees(</a:t>
            </a:r>
            <a:r>
              <a:rPr lang="en-US" sz="2000" dirty="0" err="1"/>
              <a:t>emp_id</a:t>
            </a:r>
            <a:r>
              <a:rPr lang="en-US" sz="2000" dirty="0"/>
              <a:t>) </a:t>
            </a:r>
          </a:p>
          <a:p>
            <a:r>
              <a:rPr lang="en-US" sz="2000" dirty="0"/>
              <a:t>); </a:t>
            </a:r>
          </a:p>
          <a:p>
            <a:r>
              <a:rPr lang="en-US" sz="2000" dirty="0"/>
              <a:t>-- insert branch </a:t>
            </a:r>
            <a:r>
              <a:rPr lang="en-US" sz="2000" dirty="0" err="1"/>
              <a:t>valus</a:t>
            </a:r>
            <a:endParaRPr lang="en-US" sz="2000" dirty="0"/>
          </a:p>
          <a:p>
            <a:r>
              <a:rPr lang="en-US" sz="2000" dirty="0"/>
              <a:t>INSERT INTO client VALUES (401,'p','2’);</a:t>
            </a:r>
          </a:p>
          <a:p>
            <a:r>
              <a:rPr lang="en-US" sz="2000" dirty="0"/>
              <a:t>INSERT INTO client VALUES (402,'q','2’);</a:t>
            </a:r>
          </a:p>
          <a:p>
            <a:r>
              <a:rPr lang="en-US" sz="2000" dirty="0"/>
              <a:t>INSERT INTO client VALUES (403,'r','3’);</a:t>
            </a:r>
          </a:p>
          <a:p>
            <a:r>
              <a:rPr lang="en-US" sz="2000" dirty="0"/>
              <a:t>INSERT INTO client VALUES (404,'s','3’);</a:t>
            </a:r>
          </a:p>
          <a:p>
            <a:r>
              <a:rPr lang="en-US" sz="2000" dirty="0"/>
              <a:t>-- fetch some values</a:t>
            </a:r>
          </a:p>
          <a:p>
            <a:r>
              <a:rPr lang="en-US" sz="2000" dirty="0"/>
              <a:t>SELECT * FROM client;</a:t>
            </a:r>
          </a:p>
        </p:txBody>
      </p:sp>
    </p:spTree>
    <p:extLst>
      <p:ext uri="{BB962C8B-B14F-4D97-AF65-F5344CB8AC3E}">
        <p14:creationId xmlns:p14="http://schemas.microsoft.com/office/powerpoint/2010/main" val="358848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B3BC-7DEC-9E59-D9E9-443B0C6C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6"/>
            <a:ext cx="10515600" cy="795132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1733-B91F-E609-1807-7EB241A07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625548"/>
          </a:xfrm>
        </p:spPr>
        <p:txBody>
          <a:bodyPr>
            <a:noAutofit/>
          </a:bodyPr>
          <a:lstStyle/>
          <a:p>
            <a:r>
              <a:rPr lang="en-US" sz="2000" dirty="0"/>
              <a:t>-- create supply table</a:t>
            </a:r>
          </a:p>
          <a:p>
            <a:r>
              <a:rPr lang="en-US" sz="2000" dirty="0"/>
              <a:t>CREATE TABLE supply (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branch_id</a:t>
            </a:r>
            <a:r>
              <a:rPr lang="en-US" sz="2000" dirty="0"/>
              <a:t> INTEGER, </a:t>
            </a:r>
          </a:p>
          <a:p>
            <a:r>
              <a:rPr lang="en-US" sz="2000" dirty="0" err="1"/>
              <a:t>sup_name</a:t>
            </a:r>
            <a:r>
              <a:rPr lang="en-US" sz="2000" dirty="0"/>
              <a:t> TEXT not null,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supply_type</a:t>
            </a:r>
            <a:r>
              <a:rPr lang="en-US" sz="2000" dirty="0"/>
              <a:t> TEXT not null,</a:t>
            </a:r>
          </a:p>
          <a:p>
            <a:r>
              <a:rPr lang="en-US" sz="2000" dirty="0"/>
              <a:t> primary key(</a:t>
            </a:r>
            <a:r>
              <a:rPr lang="en-US" sz="2000" dirty="0" err="1"/>
              <a:t>branch_id,sup_name</a:t>
            </a:r>
            <a:r>
              <a:rPr lang="en-US" sz="2000" dirty="0"/>
              <a:t>) ); </a:t>
            </a:r>
          </a:p>
          <a:p>
            <a:r>
              <a:rPr lang="en-US" sz="2000" dirty="0"/>
              <a:t>-- insert branch </a:t>
            </a:r>
            <a:r>
              <a:rPr lang="en-US" sz="2000" dirty="0" err="1"/>
              <a:t>valus</a:t>
            </a:r>
            <a:endParaRPr lang="en-US" sz="2000" dirty="0"/>
          </a:p>
          <a:p>
            <a:r>
              <a:rPr lang="en-US" sz="2000" dirty="0"/>
              <a:t>INSERT INTO supply VALUES (1,'ABC','Stationary’);</a:t>
            </a:r>
          </a:p>
          <a:p>
            <a:r>
              <a:rPr lang="en-US" sz="2000" dirty="0"/>
              <a:t>INSERT INTO supply VALUES (1,'PQR','files’);</a:t>
            </a:r>
          </a:p>
          <a:p>
            <a:r>
              <a:rPr lang="en-US" sz="2000" dirty="0"/>
              <a:t>INSERT INTO supply VALUES (2,'ABC','stationary’);</a:t>
            </a:r>
          </a:p>
          <a:p>
            <a:r>
              <a:rPr lang="en-US" sz="2000" dirty="0"/>
              <a:t>INSERT INTO supply VALUES (3,'ABC','stationary’);</a:t>
            </a:r>
          </a:p>
          <a:p>
            <a:r>
              <a:rPr lang="en-US" sz="2000" dirty="0"/>
              <a:t>INSERT INTO supply VALUES (3,'XYZ','others’);</a:t>
            </a:r>
          </a:p>
          <a:p>
            <a:r>
              <a:rPr lang="en-US" sz="2000" dirty="0"/>
              <a:t>-- fetch some values</a:t>
            </a:r>
          </a:p>
          <a:p>
            <a:r>
              <a:rPr lang="en-US" sz="2000" dirty="0"/>
              <a:t>SELECT * FROM supply;</a:t>
            </a:r>
          </a:p>
        </p:txBody>
      </p:sp>
    </p:spTree>
    <p:extLst>
      <p:ext uri="{BB962C8B-B14F-4D97-AF65-F5344CB8AC3E}">
        <p14:creationId xmlns:p14="http://schemas.microsoft.com/office/powerpoint/2010/main" val="170296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088-A0DD-632C-A337-3FE86AFC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BB5C-8462-0D98-3A13-407C40B7B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30948" cy="48932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-- create sales table</a:t>
            </a:r>
          </a:p>
          <a:p>
            <a:r>
              <a:rPr lang="en-US" dirty="0"/>
              <a:t>CREATE TABLE sales ( </a:t>
            </a:r>
          </a:p>
          <a:p>
            <a:r>
              <a:rPr lang="en-US" dirty="0" err="1"/>
              <a:t>emp_id</a:t>
            </a:r>
            <a:r>
              <a:rPr lang="en-US" dirty="0"/>
              <a:t> INTEGER , </a:t>
            </a:r>
          </a:p>
          <a:p>
            <a:r>
              <a:rPr lang="en-US" dirty="0"/>
              <a:t> </a:t>
            </a:r>
            <a:r>
              <a:rPr lang="en-US" dirty="0" err="1"/>
              <a:t>client_id</a:t>
            </a:r>
            <a:r>
              <a:rPr lang="en-US" dirty="0"/>
              <a:t> INTEGER not null, </a:t>
            </a:r>
          </a:p>
          <a:p>
            <a:r>
              <a:rPr lang="en-US" dirty="0" err="1"/>
              <a:t>total_sales</a:t>
            </a:r>
            <a:r>
              <a:rPr lang="en-US" dirty="0"/>
              <a:t> INTEGER not null,  </a:t>
            </a:r>
          </a:p>
          <a:p>
            <a:r>
              <a:rPr lang="en-US" dirty="0"/>
              <a:t>primary key(</a:t>
            </a:r>
            <a:r>
              <a:rPr lang="en-US" dirty="0" err="1"/>
              <a:t>emp_id,client_id</a:t>
            </a:r>
            <a:r>
              <a:rPr lang="en-US" dirty="0"/>
              <a:t>) ); </a:t>
            </a:r>
          </a:p>
          <a:p>
            <a:r>
              <a:rPr lang="en-US" dirty="0"/>
              <a:t>-- insert branch </a:t>
            </a:r>
            <a:r>
              <a:rPr lang="en-US" dirty="0" err="1"/>
              <a:t>valus</a:t>
            </a:r>
            <a:endParaRPr lang="en-US" dirty="0"/>
          </a:p>
          <a:p>
            <a:r>
              <a:rPr lang="en-US" dirty="0"/>
              <a:t>INSERT INTO sales VALUES (104,'401','5000000’);</a:t>
            </a:r>
          </a:p>
          <a:p>
            <a:r>
              <a:rPr lang="en-US" dirty="0"/>
              <a:t>INSERT INTO sales VALUES (104,'402','7500000’);</a:t>
            </a:r>
          </a:p>
          <a:p>
            <a:r>
              <a:rPr lang="en-US" dirty="0"/>
              <a:t>INSERT INTO sales VALUES (102,'403','2500000’);</a:t>
            </a:r>
          </a:p>
          <a:p>
            <a:r>
              <a:rPr lang="en-US" dirty="0"/>
              <a:t>INSERT INTO sales VALUES (105,'404','1000000’);</a:t>
            </a:r>
          </a:p>
          <a:p>
            <a:r>
              <a:rPr lang="en-US" dirty="0"/>
              <a:t>-- fetch some values</a:t>
            </a:r>
          </a:p>
          <a:p>
            <a:r>
              <a:rPr lang="en-US" dirty="0"/>
              <a:t>SELECT * FROM sales;</a:t>
            </a:r>
          </a:p>
        </p:txBody>
      </p:sp>
    </p:spTree>
    <p:extLst>
      <p:ext uri="{BB962C8B-B14F-4D97-AF65-F5344CB8AC3E}">
        <p14:creationId xmlns:p14="http://schemas.microsoft.com/office/powerpoint/2010/main" val="104626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BEA1-4687-E2C4-F70A-326CF3FC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3383" cy="430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SQL task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3030B8-EA72-7A89-F9C6-EE04C347B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90" y="1166192"/>
            <a:ext cx="10122797" cy="53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9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710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SQL task </vt:lpstr>
      <vt:lpstr>1</vt:lpstr>
      <vt:lpstr>2</vt:lpstr>
      <vt:lpstr>2 continue</vt:lpstr>
      <vt:lpstr>3</vt:lpstr>
      <vt:lpstr>4</vt:lpstr>
      <vt:lpstr>5</vt:lpstr>
      <vt:lpstr>6</vt:lpstr>
      <vt:lpstr>SQL task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patilsr</dc:creator>
  <cp:lastModifiedBy>hitesh patilsr</cp:lastModifiedBy>
  <cp:revision>1</cp:revision>
  <dcterms:created xsi:type="dcterms:W3CDTF">2022-11-07T16:22:42Z</dcterms:created>
  <dcterms:modified xsi:type="dcterms:W3CDTF">2022-12-23T16:18:34Z</dcterms:modified>
</cp:coreProperties>
</file>