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P5mt81QTAfi+UYMugqhGP6Jhx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2B6490-DEEE-4B47-8F58-154B8027C0C3}">
  <a:tblStyle styleId="{C52B6490-DEEE-4B47-8F58-154B8027C0C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a:tcStyle>
        <a:fill>
          <a:solidFill>
            <a:srgbClr val="CDD8FB"/>
          </a:solidFill>
        </a:fill>
      </a:tcStyle>
    </a:band1H>
    <a:band2H>
      <a:tcTxStyle/>
    </a:band2H>
    <a:band1V>
      <a:tcTxStyle/>
      <a:tcStyle>
        <a:fill>
          <a:solidFill>
            <a:srgbClr val="CDD8F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1DFA949-C0DB-44CE-9083-E18DE552C621}" styleName="Table_1">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EDFD"/>
          </a:solidFill>
        </a:fill>
      </a:tcStyle>
    </a:band1H>
    <a:band2H>
      <a:tcTxStyle/>
    </a:band2H>
    <a:band1V>
      <a:tcTxStyle/>
      <a:tcStyle>
        <a:fill>
          <a:solidFill>
            <a:srgbClr val="E8EDFD"/>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174" name="Google Shape;17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118" name="Google Shape;1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y 4">
  <p:cSld name="Day 4">
    <p:spTree>
      <p:nvGrpSpPr>
        <p:cNvPr id="11" name="Shape 11"/>
        <p:cNvGrpSpPr/>
        <p:nvPr/>
      </p:nvGrpSpPr>
      <p:grpSpPr>
        <a:xfrm>
          <a:off x="0" y="0"/>
          <a:ext cx="0" cy="0"/>
          <a:chOff x="0" y="0"/>
          <a:chExt cx="0" cy="0"/>
        </a:xfrm>
      </p:grpSpPr>
      <p:pic>
        <p:nvPicPr>
          <p:cNvPr id="12" name="Google Shape;12;p13"/>
          <p:cNvPicPr preferRelativeResize="0"/>
          <p:nvPr/>
        </p:nvPicPr>
        <p:blipFill rotWithShape="1">
          <a:blip r:embed="rId2">
            <a:alphaModFix/>
          </a:blip>
          <a:srcRect b="0" l="0" r="0" t="0"/>
          <a:stretch/>
        </p:blipFill>
        <p:spPr>
          <a:xfrm>
            <a:off x="-17712" y="-4479"/>
            <a:ext cx="12227424" cy="6866957"/>
          </a:xfrm>
          <a:prstGeom prst="rect">
            <a:avLst/>
          </a:prstGeom>
          <a:noFill/>
          <a:ln>
            <a:noFill/>
          </a:ln>
        </p:spPr>
      </p:pic>
      <p:sp>
        <p:nvSpPr>
          <p:cNvPr id="13" name="Google Shape;13;p13"/>
          <p:cNvSpPr txBox="1"/>
          <p:nvPr/>
        </p:nvSpPr>
        <p:spPr>
          <a:xfrm>
            <a:off x="712556" y="1786030"/>
            <a:ext cx="7655486" cy="78790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5120"/>
              <a:buFont typeface="Arial"/>
              <a:buNone/>
            </a:pPr>
            <a:r>
              <a:t/>
            </a:r>
            <a:endParaRPr b="1" i="0" sz="5120" u="none" cap="none" strike="noStrike">
              <a:solidFill>
                <a:schemeClr val="lt1"/>
              </a:solidFill>
              <a:latin typeface="Arial"/>
              <a:ea typeface="Arial"/>
              <a:cs typeface="Arial"/>
              <a:sym typeface="Arial"/>
            </a:endParaRPr>
          </a:p>
        </p:txBody>
      </p:sp>
      <p:sp>
        <p:nvSpPr>
          <p:cNvPr id="14" name="Google Shape;14;p13"/>
          <p:cNvSpPr txBox="1"/>
          <p:nvPr>
            <p:ph idx="1" type="body"/>
          </p:nvPr>
        </p:nvSpPr>
        <p:spPr>
          <a:xfrm>
            <a:off x="712895" y="1860193"/>
            <a:ext cx="7655559" cy="262871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839"/>
              </a:lnSpc>
              <a:spcBef>
                <a:spcPts val="929"/>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1pPr>
            <a:lvl2pPr indent="-228600" lvl="1" marL="9144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2pPr>
            <a:lvl3pPr indent="-228600" lvl="2" marL="13716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3pPr>
            <a:lvl4pPr indent="-228600" lvl="3" marL="18288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4pPr>
            <a:lvl5pPr indent="-228600" lvl="4" marL="22860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5pPr>
            <a:lvl6pPr indent="-334772" lvl="5" marL="27432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6pPr>
            <a:lvl7pPr indent="-334772" lvl="6" marL="32004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7pPr>
            <a:lvl8pPr indent="-334771" lvl="7" marL="36576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8pPr>
            <a:lvl9pPr indent="-334771" lvl="8" marL="41148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9pPr>
          </a:lstStyle>
          <a:p/>
        </p:txBody>
      </p:sp>
      <p:pic>
        <p:nvPicPr>
          <p:cNvPr descr="A white arrow on a black background&#10;&#10;AI-generated content may be incorrect." id="15" name="Google Shape;15;p13"/>
          <p:cNvPicPr preferRelativeResize="0"/>
          <p:nvPr/>
        </p:nvPicPr>
        <p:blipFill rotWithShape="1">
          <a:blip r:embed="rId3">
            <a:alphaModFix/>
          </a:blip>
          <a:srcRect b="0" l="0" r="0" t="0"/>
          <a:stretch/>
        </p:blipFill>
        <p:spPr>
          <a:xfrm>
            <a:off x="739530" y="650491"/>
            <a:ext cx="504134" cy="598598"/>
          </a:xfrm>
          <a:prstGeom prst="rect">
            <a:avLst/>
          </a:prstGeom>
          <a:noFill/>
          <a:ln>
            <a:noFill/>
          </a:ln>
        </p:spPr>
      </p:pic>
      <p:sp>
        <p:nvSpPr>
          <p:cNvPr id="16" name="Google Shape;16;p13"/>
          <p:cNvSpPr/>
          <p:nvPr/>
        </p:nvSpPr>
        <p:spPr>
          <a:xfrm>
            <a:off x="607110" y="5509005"/>
            <a:ext cx="2793104" cy="466212"/>
          </a:xfrm>
          <a:prstGeom prst="rect">
            <a:avLst/>
          </a:prstGeom>
          <a:solidFill>
            <a:schemeClr val="lt1">
              <a:alpha val="2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20" u="none" cap="none" strike="noStrike">
              <a:solidFill>
                <a:schemeClr val="lt1"/>
              </a:solidFill>
              <a:latin typeface="Arial"/>
              <a:ea typeface="Arial"/>
              <a:cs typeface="Arial"/>
              <a:sym typeface="Arial"/>
            </a:endParaRPr>
          </a:p>
        </p:txBody>
      </p:sp>
      <p:sp>
        <p:nvSpPr>
          <p:cNvPr id="17" name="Google Shape;17;p13"/>
          <p:cNvSpPr txBox="1"/>
          <p:nvPr/>
        </p:nvSpPr>
        <p:spPr>
          <a:xfrm>
            <a:off x="812357" y="5558782"/>
            <a:ext cx="2504170" cy="3365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B0FE"/>
              </a:buClr>
              <a:buSzPts val="2187"/>
              <a:buFont typeface="Arial"/>
              <a:buNone/>
            </a:pPr>
            <a:r>
              <a:rPr b="0" i="0" lang="en-US" sz="2187" u="none" cap="none" strike="noStrike">
                <a:solidFill>
                  <a:srgbClr val="EBB0FE"/>
                </a:solidFill>
                <a:latin typeface="Arial"/>
                <a:ea typeface="Arial"/>
                <a:cs typeface="Arial"/>
                <a:sym typeface="Arial"/>
              </a:rPr>
              <a:t>Data and AI Week</a:t>
            </a:r>
            <a:endParaRPr/>
          </a:p>
        </p:txBody>
      </p:sp>
      <p:sp>
        <p:nvSpPr>
          <p:cNvPr id="18" name="Google Shape;18;p13"/>
          <p:cNvSpPr txBox="1"/>
          <p:nvPr/>
        </p:nvSpPr>
        <p:spPr>
          <a:xfrm>
            <a:off x="717233" y="4751842"/>
            <a:ext cx="5390707" cy="34471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2240"/>
              <a:buFont typeface="Arial"/>
              <a:buNone/>
            </a:pPr>
            <a:r>
              <a:rPr b="0" i="0" lang="en-US" sz="2240" u="none" cap="none" strike="noStrike">
                <a:solidFill>
                  <a:schemeClr val="lt1"/>
                </a:solidFill>
                <a:latin typeface="Arial"/>
                <a:ea typeface="Arial"/>
                <a:cs typeface="Arial"/>
                <a:sym typeface="Arial"/>
              </a:rPr>
              <a:t>Work at the heart of c</a:t>
            </a:r>
            <a:r>
              <a:rPr b="1" i="1" lang="en-US" sz="2240" u="none" cap="none" strike="noStrike">
                <a:solidFill>
                  <a:schemeClr val="lt1"/>
                </a:solidFill>
                <a:latin typeface="Arial"/>
                <a:ea typeface="Arial"/>
                <a:cs typeface="Arial"/>
                <a:sym typeface="Arial"/>
              </a:rPr>
              <a:t>h</a:t>
            </a:r>
            <a:r>
              <a:rPr b="0" i="0" lang="en-US" sz="2240" u="none" cap="none" strike="noStrike">
                <a:solidFill>
                  <a:schemeClr val="lt1"/>
                </a:solidFill>
                <a:latin typeface="Arial"/>
                <a:ea typeface="Arial"/>
                <a:cs typeface="Arial"/>
                <a:sym typeface="Arial"/>
              </a:rPr>
              <a:t>ange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71" name="Google Shape;71;p2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2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5" name="Google Shape;75;p2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2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25"/>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79" name="Google Shape;79;p25"/>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80" name="Google Shape;80;p2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2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3" name="Google Shape;83;p2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4" name="Shape 84"/>
        <p:cNvGrpSpPr/>
        <p:nvPr/>
      </p:nvGrpSpPr>
      <p:grpSpPr>
        <a:xfrm>
          <a:off x="0" y="0"/>
          <a:ext cx="0" cy="0"/>
          <a:chOff x="0" y="0"/>
          <a:chExt cx="0" cy="0"/>
        </a:xfrm>
      </p:grpSpPr>
      <p:sp>
        <p:nvSpPr>
          <p:cNvPr id="85" name="Google Shape;85;p27"/>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86" name="Google Shape;86;p27"/>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87" name="Google Shape;87;p2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8" name="Shape 88"/>
        <p:cNvGrpSpPr/>
        <p:nvPr/>
      </p:nvGrpSpPr>
      <p:grpSpPr>
        <a:xfrm>
          <a:off x="0" y="0"/>
          <a:ext cx="0" cy="0"/>
          <a:chOff x="0" y="0"/>
          <a:chExt cx="0" cy="0"/>
        </a:xfrm>
      </p:grpSpPr>
      <p:sp>
        <p:nvSpPr>
          <p:cNvPr id="89" name="Google Shape;89;p28"/>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90" name="Google Shape;90;p2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91" name="Shape 91"/>
        <p:cNvGrpSpPr/>
        <p:nvPr/>
      </p:nvGrpSpPr>
      <p:grpSpPr>
        <a:xfrm>
          <a:off x="0" y="0"/>
          <a:ext cx="0" cy="0"/>
          <a:chOff x="0" y="0"/>
          <a:chExt cx="0" cy="0"/>
        </a:xfrm>
      </p:grpSpPr>
      <p:sp>
        <p:nvSpPr>
          <p:cNvPr id="92" name="Google Shape;92;p2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3" name="Google Shape;93;p29"/>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94" name="Google Shape;94;p29"/>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95" name="Google Shape;95;p29"/>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6" name="Google Shape;96;p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97" name="Shape 97"/>
        <p:cNvGrpSpPr/>
        <p:nvPr/>
      </p:nvGrpSpPr>
      <p:grpSpPr>
        <a:xfrm>
          <a:off x="0" y="0"/>
          <a:ext cx="0" cy="0"/>
          <a:chOff x="0" y="0"/>
          <a:chExt cx="0" cy="0"/>
        </a:xfrm>
      </p:grpSpPr>
      <p:sp>
        <p:nvSpPr>
          <p:cNvPr id="98" name="Google Shape;98;p30"/>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9" name="Google Shape;99;p3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00" name="Shape 100"/>
        <p:cNvGrpSpPr/>
        <p:nvPr/>
      </p:nvGrpSpPr>
      <p:grpSpPr>
        <a:xfrm>
          <a:off x="0" y="0"/>
          <a:ext cx="0" cy="0"/>
          <a:chOff x="0" y="0"/>
          <a:chExt cx="0" cy="0"/>
        </a:xfrm>
      </p:grpSpPr>
      <p:sp>
        <p:nvSpPr>
          <p:cNvPr id="101" name="Google Shape;101;p31"/>
          <p:cNvSpPr txBox="1"/>
          <p:nvPr>
            <p:ph type="title"/>
          </p:nvPr>
        </p:nvSpPr>
        <p:spPr>
          <a:xfrm>
            <a:off x="415600" y="1474833"/>
            <a:ext cx="11360800" cy="2618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p:txBody>
      </p:sp>
      <p:sp>
        <p:nvSpPr>
          <p:cNvPr id="102" name="Google Shape;102;p31"/>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3" name="Google Shape;103;p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KV ">
  <p:cSld name="Main KV ">
    <p:spTree>
      <p:nvGrpSpPr>
        <p:cNvPr id="19" name="Shape 19"/>
        <p:cNvGrpSpPr/>
        <p:nvPr/>
      </p:nvGrpSpPr>
      <p:grpSpPr>
        <a:xfrm>
          <a:off x="0" y="0"/>
          <a:ext cx="0" cy="0"/>
          <a:chOff x="0" y="0"/>
          <a:chExt cx="0" cy="0"/>
        </a:xfrm>
      </p:grpSpPr>
      <p:pic>
        <p:nvPicPr>
          <p:cNvPr id="20" name="Google Shape;20;p17"/>
          <p:cNvPicPr preferRelativeResize="0"/>
          <p:nvPr/>
        </p:nvPicPr>
        <p:blipFill rotWithShape="1">
          <a:blip r:embed="rId2">
            <a:alphaModFix/>
          </a:blip>
          <a:srcRect b="0" l="0" r="0" t="0"/>
          <a:stretch/>
        </p:blipFill>
        <p:spPr>
          <a:xfrm>
            <a:off x="-17713" y="-4480"/>
            <a:ext cx="12227426" cy="6866958"/>
          </a:xfrm>
          <a:prstGeom prst="rect">
            <a:avLst/>
          </a:prstGeom>
          <a:noFill/>
          <a:ln>
            <a:noFill/>
          </a:ln>
        </p:spPr>
      </p:pic>
      <p:sp>
        <p:nvSpPr>
          <p:cNvPr id="21" name="Google Shape;21;p17"/>
          <p:cNvSpPr txBox="1"/>
          <p:nvPr/>
        </p:nvSpPr>
        <p:spPr>
          <a:xfrm>
            <a:off x="809499" y="5677503"/>
            <a:ext cx="5390707" cy="34471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2240"/>
              <a:buFont typeface="Arial"/>
              <a:buNone/>
            </a:pPr>
            <a:r>
              <a:rPr b="0" i="0" lang="en-US" sz="2240" u="none" cap="none" strike="noStrike">
                <a:solidFill>
                  <a:schemeClr val="lt1"/>
                </a:solidFill>
                <a:latin typeface="Arial"/>
                <a:ea typeface="Arial"/>
                <a:cs typeface="Arial"/>
                <a:sym typeface="Arial"/>
              </a:rPr>
              <a:t>Work at the heart of c</a:t>
            </a:r>
            <a:r>
              <a:rPr b="1" i="1" lang="en-US" sz="2240" u="none" cap="none" strike="noStrike">
                <a:solidFill>
                  <a:schemeClr val="lt1"/>
                </a:solidFill>
                <a:latin typeface="Arial"/>
                <a:ea typeface="Arial"/>
                <a:cs typeface="Arial"/>
                <a:sym typeface="Arial"/>
              </a:rPr>
              <a:t>h</a:t>
            </a:r>
            <a:r>
              <a:rPr b="0" i="0" lang="en-US" sz="2240" u="none" cap="none" strike="noStrike">
                <a:solidFill>
                  <a:schemeClr val="lt1"/>
                </a:solidFill>
                <a:latin typeface="Arial"/>
                <a:ea typeface="Arial"/>
                <a:cs typeface="Arial"/>
                <a:sym typeface="Arial"/>
              </a:rPr>
              <a:t>ange</a:t>
            </a:r>
            <a:endParaRPr/>
          </a:p>
        </p:txBody>
      </p:sp>
      <p:sp>
        <p:nvSpPr>
          <p:cNvPr id="22" name="Google Shape;22;p17"/>
          <p:cNvSpPr txBox="1"/>
          <p:nvPr/>
        </p:nvSpPr>
        <p:spPr>
          <a:xfrm>
            <a:off x="712556" y="1786030"/>
            <a:ext cx="7655486" cy="78790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5120"/>
              <a:buFont typeface="Arial"/>
              <a:buNone/>
            </a:pPr>
            <a:r>
              <a:t/>
            </a:r>
            <a:endParaRPr b="1" i="0" sz="5120" u="none" cap="none" strike="noStrike">
              <a:solidFill>
                <a:schemeClr val="lt1"/>
              </a:solidFill>
              <a:latin typeface="Arial"/>
              <a:ea typeface="Arial"/>
              <a:cs typeface="Arial"/>
              <a:sym typeface="Arial"/>
            </a:endParaRPr>
          </a:p>
        </p:txBody>
      </p:sp>
      <p:sp>
        <p:nvSpPr>
          <p:cNvPr id="23" name="Google Shape;23;p17"/>
          <p:cNvSpPr txBox="1"/>
          <p:nvPr>
            <p:ph idx="1" type="body"/>
          </p:nvPr>
        </p:nvSpPr>
        <p:spPr>
          <a:xfrm>
            <a:off x="712895" y="2485708"/>
            <a:ext cx="7655559" cy="911319"/>
          </a:xfrm>
          <a:prstGeom prst="rect">
            <a:avLst/>
          </a:prstGeom>
          <a:noFill/>
          <a:ln>
            <a:noFill/>
          </a:ln>
        </p:spPr>
        <p:txBody>
          <a:bodyPr anchorCtr="0" anchor="ctr" bIns="0" lIns="0" spcFirstLastPara="1" rIns="0" wrap="square" tIns="0">
            <a:noAutofit/>
          </a:bodyPr>
          <a:lstStyle>
            <a:lvl1pPr indent="-228600" lvl="0" marL="457200" marR="0" rtl="0" algn="l">
              <a:lnSpc>
                <a:spcPct val="80746"/>
              </a:lnSpc>
              <a:spcBef>
                <a:spcPts val="929"/>
              </a:spcBef>
              <a:spcAft>
                <a:spcPts val="0"/>
              </a:spcAft>
              <a:buClr>
                <a:srgbClr val="EEB1FF"/>
              </a:buClr>
              <a:buSzPts val="5760"/>
              <a:buFont typeface="Arial"/>
              <a:buNone/>
              <a:defRPr b="1" i="0" sz="5760" u="none" cap="none" strike="noStrike">
                <a:solidFill>
                  <a:srgbClr val="EEB1FF"/>
                </a:solidFill>
                <a:latin typeface="Arial"/>
                <a:ea typeface="Arial"/>
                <a:cs typeface="Arial"/>
                <a:sym typeface="Arial"/>
              </a:defRPr>
            </a:lvl1pPr>
            <a:lvl2pPr indent="-228600" lvl="1" marL="9144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2pPr>
            <a:lvl3pPr indent="-228600" lvl="2" marL="13716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3pPr>
            <a:lvl4pPr indent="-228600" lvl="3" marL="18288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4pPr>
            <a:lvl5pPr indent="-228600" lvl="4" marL="22860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5pPr>
            <a:lvl6pPr indent="-334772" lvl="5" marL="27432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6pPr>
            <a:lvl7pPr indent="-334772" lvl="6" marL="32004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7pPr>
            <a:lvl8pPr indent="-334771" lvl="7" marL="36576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8pPr>
            <a:lvl9pPr indent="-334771" lvl="8" marL="41148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9pPr>
          </a:lstStyle>
          <a:p/>
        </p:txBody>
      </p:sp>
      <p:pic>
        <p:nvPicPr>
          <p:cNvPr id="24" name="Google Shape;24;p17"/>
          <p:cNvPicPr preferRelativeResize="0"/>
          <p:nvPr/>
        </p:nvPicPr>
        <p:blipFill rotWithShape="1">
          <a:blip r:embed="rId3">
            <a:alphaModFix/>
          </a:blip>
          <a:srcRect b="0" l="0" r="0" t="0"/>
          <a:stretch/>
        </p:blipFill>
        <p:spPr>
          <a:xfrm>
            <a:off x="733803" y="809398"/>
            <a:ext cx="1673538" cy="472566"/>
          </a:xfrm>
          <a:prstGeom prst="rect">
            <a:avLst/>
          </a:prstGeom>
          <a:noFill/>
          <a:ln>
            <a:noFill/>
          </a:ln>
        </p:spPr>
      </p:pic>
      <p:sp>
        <p:nvSpPr>
          <p:cNvPr id="25" name="Google Shape;25;p17"/>
          <p:cNvSpPr txBox="1"/>
          <p:nvPr>
            <p:ph idx="2" type="body"/>
          </p:nvPr>
        </p:nvSpPr>
        <p:spPr>
          <a:xfrm>
            <a:off x="727029" y="3474654"/>
            <a:ext cx="8446347" cy="1729995"/>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929"/>
              </a:spcBef>
              <a:spcAft>
                <a:spcPts val="0"/>
              </a:spcAft>
              <a:buClr>
                <a:schemeClr val="lt1"/>
              </a:buClr>
              <a:buSzPts val="2987"/>
              <a:buFont typeface="Arial"/>
              <a:buNone/>
              <a:defRPr b="0" i="0" sz="2987" u="none" cap="none" strike="noStrike">
                <a:solidFill>
                  <a:schemeClr val="lt1"/>
                </a:solidFill>
                <a:latin typeface="Arial"/>
                <a:ea typeface="Arial"/>
                <a:cs typeface="Arial"/>
                <a:sym typeface="Arial"/>
              </a:defRPr>
            </a:lvl1pPr>
            <a:lvl2pPr indent="-228600" lvl="1" marL="914400" marR="0" rtl="0" algn="l">
              <a:lnSpc>
                <a:spcPct val="90000"/>
              </a:lnSpc>
              <a:spcBef>
                <a:spcPts val="464"/>
              </a:spcBef>
              <a:spcAft>
                <a:spcPts val="0"/>
              </a:spcAft>
              <a:buClr>
                <a:schemeClr val="lt1"/>
              </a:buClr>
              <a:buSzPts val="2229"/>
              <a:buFont typeface="Arial"/>
              <a:buNone/>
              <a:defRPr b="0" i="0" sz="2229" u="none" cap="none" strike="noStrike">
                <a:solidFill>
                  <a:schemeClr val="lt1"/>
                </a:solidFill>
                <a:latin typeface="Arial"/>
                <a:ea typeface="Arial"/>
                <a:cs typeface="Arial"/>
                <a:sym typeface="Arial"/>
              </a:defRPr>
            </a:lvl2pPr>
            <a:lvl3pPr indent="-228600" lvl="2" marL="1371600" marR="0" rtl="0" algn="l">
              <a:lnSpc>
                <a:spcPct val="90000"/>
              </a:lnSpc>
              <a:spcBef>
                <a:spcPts val="464"/>
              </a:spcBef>
              <a:spcAft>
                <a:spcPts val="0"/>
              </a:spcAft>
              <a:buClr>
                <a:schemeClr val="lt1"/>
              </a:buClr>
              <a:buSzPts val="1858"/>
              <a:buFont typeface="Arial"/>
              <a:buNone/>
              <a:defRPr b="0" i="0" sz="1858" u="none" cap="none" strike="noStrike">
                <a:solidFill>
                  <a:schemeClr val="lt1"/>
                </a:solidFill>
                <a:latin typeface="Arial"/>
                <a:ea typeface="Arial"/>
                <a:cs typeface="Arial"/>
                <a:sym typeface="Arial"/>
              </a:defRPr>
            </a:lvl3pPr>
            <a:lvl4pPr indent="-228600" lvl="3" marL="1828800" marR="0" rtl="0" algn="l">
              <a:lnSpc>
                <a:spcPct val="90000"/>
              </a:lnSpc>
              <a:spcBef>
                <a:spcPts val="464"/>
              </a:spcBef>
              <a:spcAft>
                <a:spcPts val="0"/>
              </a:spcAft>
              <a:buClr>
                <a:schemeClr val="lt1"/>
              </a:buClr>
              <a:buSzPts val="1672"/>
              <a:buFont typeface="Arial"/>
              <a:buNone/>
              <a:defRPr b="0" i="0" sz="1671" u="none" cap="none" strike="noStrike">
                <a:solidFill>
                  <a:schemeClr val="lt1"/>
                </a:solidFill>
                <a:latin typeface="Arial"/>
                <a:ea typeface="Arial"/>
                <a:cs typeface="Arial"/>
                <a:sym typeface="Arial"/>
              </a:defRPr>
            </a:lvl4pPr>
            <a:lvl5pPr indent="-228600" lvl="4" marL="2286000" marR="0" rtl="0" algn="l">
              <a:lnSpc>
                <a:spcPct val="90000"/>
              </a:lnSpc>
              <a:spcBef>
                <a:spcPts val="464"/>
              </a:spcBef>
              <a:spcAft>
                <a:spcPts val="0"/>
              </a:spcAft>
              <a:buClr>
                <a:schemeClr val="lt1"/>
              </a:buClr>
              <a:buSzPts val="1672"/>
              <a:buFont typeface="Arial"/>
              <a:buNone/>
              <a:defRPr b="0" i="0" sz="1671" u="none" cap="none" strike="noStrike">
                <a:solidFill>
                  <a:schemeClr val="lt1"/>
                </a:solidFill>
                <a:latin typeface="Arial"/>
                <a:ea typeface="Arial"/>
                <a:cs typeface="Arial"/>
                <a:sym typeface="Arial"/>
              </a:defRPr>
            </a:lvl5pPr>
            <a:lvl6pPr indent="-334772" lvl="5" marL="27432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6pPr>
            <a:lvl7pPr indent="-334772" lvl="6" marL="32004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7pPr>
            <a:lvl8pPr indent="-334771" lvl="7" marL="36576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8pPr>
            <a:lvl9pPr indent="-334771" lvl="8" marL="41148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pos="42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y 1">
  <p:cSld name="Day 1">
    <p:spTree>
      <p:nvGrpSpPr>
        <p:cNvPr id="26" name="Shape 26"/>
        <p:cNvGrpSpPr/>
        <p:nvPr/>
      </p:nvGrpSpPr>
      <p:grpSpPr>
        <a:xfrm>
          <a:off x="0" y="0"/>
          <a:ext cx="0" cy="0"/>
          <a:chOff x="0" y="0"/>
          <a:chExt cx="0" cy="0"/>
        </a:xfrm>
      </p:grpSpPr>
      <p:pic>
        <p:nvPicPr>
          <p:cNvPr id="27" name="Google Shape;27;p18"/>
          <p:cNvPicPr preferRelativeResize="0"/>
          <p:nvPr/>
        </p:nvPicPr>
        <p:blipFill rotWithShape="1">
          <a:blip r:embed="rId2">
            <a:alphaModFix/>
          </a:blip>
          <a:srcRect b="0" l="0" r="0" t="0"/>
          <a:stretch/>
        </p:blipFill>
        <p:spPr>
          <a:xfrm>
            <a:off x="-17713" y="-4480"/>
            <a:ext cx="12227426" cy="6866958"/>
          </a:xfrm>
          <a:prstGeom prst="rect">
            <a:avLst/>
          </a:prstGeom>
          <a:noFill/>
          <a:ln>
            <a:noFill/>
          </a:ln>
        </p:spPr>
      </p:pic>
      <p:sp>
        <p:nvSpPr>
          <p:cNvPr id="28" name="Google Shape;28;p18"/>
          <p:cNvSpPr txBox="1"/>
          <p:nvPr/>
        </p:nvSpPr>
        <p:spPr>
          <a:xfrm>
            <a:off x="712556" y="1786030"/>
            <a:ext cx="7655486" cy="78790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5120"/>
              <a:buFont typeface="Arial"/>
              <a:buNone/>
            </a:pPr>
            <a:r>
              <a:t/>
            </a:r>
            <a:endParaRPr b="1" i="0" sz="5120" u="none" cap="none" strike="noStrike">
              <a:solidFill>
                <a:schemeClr val="lt1"/>
              </a:solidFill>
              <a:latin typeface="Arial"/>
              <a:ea typeface="Arial"/>
              <a:cs typeface="Arial"/>
              <a:sym typeface="Arial"/>
            </a:endParaRPr>
          </a:p>
        </p:txBody>
      </p:sp>
      <p:sp>
        <p:nvSpPr>
          <p:cNvPr id="29" name="Google Shape;29;p18"/>
          <p:cNvSpPr txBox="1"/>
          <p:nvPr>
            <p:ph idx="1" type="body"/>
          </p:nvPr>
        </p:nvSpPr>
        <p:spPr>
          <a:xfrm>
            <a:off x="712895" y="1860193"/>
            <a:ext cx="7655559" cy="262871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839"/>
              </a:lnSpc>
              <a:spcBef>
                <a:spcPts val="929"/>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1pPr>
            <a:lvl2pPr indent="-228600" lvl="1" marL="9144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2pPr>
            <a:lvl3pPr indent="-228600" lvl="2" marL="13716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3pPr>
            <a:lvl4pPr indent="-228600" lvl="3" marL="18288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4pPr>
            <a:lvl5pPr indent="-228600" lvl="4" marL="22860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5pPr>
            <a:lvl6pPr indent="-334772" lvl="5" marL="27432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6pPr>
            <a:lvl7pPr indent="-334772" lvl="6" marL="32004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7pPr>
            <a:lvl8pPr indent="-334771" lvl="7" marL="36576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8pPr>
            <a:lvl9pPr indent="-334771" lvl="8" marL="41148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9pPr>
          </a:lstStyle>
          <a:p/>
        </p:txBody>
      </p:sp>
      <p:pic>
        <p:nvPicPr>
          <p:cNvPr descr="A white arrow on a black background&#10;&#10;AI-generated content may be incorrect." id="30" name="Google Shape;30;p18"/>
          <p:cNvPicPr preferRelativeResize="0"/>
          <p:nvPr/>
        </p:nvPicPr>
        <p:blipFill rotWithShape="1">
          <a:blip r:embed="rId3">
            <a:alphaModFix/>
          </a:blip>
          <a:srcRect b="0" l="0" r="0" t="0"/>
          <a:stretch/>
        </p:blipFill>
        <p:spPr>
          <a:xfrm>
            <a:off x="739530" y="650491"/>
            <a:ext cx="504134" cy="598598"/>
          </a:xfrm>
          <a:prstGeom prst="rect">
            <a:avLst/>
          </a:prstGeom>
          <a:noFill/>
          <a:ln>
            <a:noFill/>
          </a:ln>
        </p:spPr>
      </p:pic>
      <p:sp>
        <p:nvSpPr>
          <p:cNvPr id="31" name="Google Shape;31;p18"/>
          <p:cNvSpPr/>
          <p:nvPr/>
        </p:nvSpPr>
        <p:spPr>
          <a:xfrm>
            <a:off x="607110" y="5509005"/>
            <a:ext cx="2793104" cy="466212"/>
          </a:xfrm>
          <a:prstGeom prst="rect">
            <a:avLst/>
          </a:prstGeom>
          <a:solidFill>
            <a:schemeClr val="lt1">
              <a:alpha val="2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20" u="none" cap="none" strike="noStrike">
              <a:solidFill>
                <a:schemeClr val="lt1"/>
              </a:solidFill>
              <a:latin typeface="Arial"/>
              <a:ea typeface="Arial"/>
              <a:cs typeface="Arial"/>
              <a:sym typeface="Arial"/>
            </a:endParaRPr>
          </a:p>
        </p:txBody>
      </p:sp>
      <p:sp>
        <p:nvSpPr>
          <p:cNvPr id="32" name="Google Shape;32;p18"/>
          <p:cNvSpPr txBox="1"/>
          <p:nvPr/>
        </p:nvSpPr>
        <p:spPr>
          <a:xfrm>
            <a:off x="812357" y="5558782"/>
            <a:ext cx="2504170" cy="3365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B0FE"/>
              </a:buClr>
              <a:buSzPts val="2187"/>
              <a:buFont typeface="Arial"/>
              <a:buNone/>
            </a:pPr>
            <a:r>
              <a:rPr b="0" i="0" lang="en-US" sz="2187" u="none" cap="none" strike="noStrike">
                <a:solidFill>
                  <a:srgbClr val="EBB0FE"/>
                </a:solidFill>
                <a:latin typeface="Arial"/>
                <a:ea typeface="Arial"/>
                <a:cs typeface="Arial"/>
                <a:sym typeface="Arial"/>
              </a:rPr>
              <a:t>Data and AI Week</a:t>
            </a:r>
            <a:endParaRPr/>
          </a:p>
        </p:txBody>
      </p:sp>
      <p:sp>
        <p:nvSpPr>
          <p:cNvPr id="33" name="Google Shape;33;p18"/>
          <p:cNvSpPr txBox="1"/>
          <p:nvPr/>
        </p:nvSpPr>
        <p:spPr>
          <a:xfrm>
            <a:off x="717233" y="4751842"/>
            <a:ext cx="5390707" cy="34471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2240"/>
              <a:buFont typeface="Arial"/>
              <a:buNone/>
            </a:pPr>
            <a:r>
              <a:rPr b="0" i="0" lang="en-US" sz="2240" u="none" cap="none" strike="noStrike">
                <a:solidFill>
                  <a:schemeClr val="lt1"/>
                </a:solidFill>
                <a:latin typeface="Arial"/>
                <a:ea typeface="Arial"/>
                <a:cs typeface="Arial"/>
                <a:sym typeface="Arial"/>
              </a:rPr>
              <a:t>Work at the heart of c</a:t>
            </a:r>
            <a:r>
              <a:rPr b="1" i="1" lang="en-US" sz="2240" u="none" cap="none" strike="noStrike">
                <a:solidFill>
                  <a:schemeClr val="lt1"/>
                </a:solidFill>
                <a:latin typeface="Arial"/>
                <a:ea typeface="Arial"/>
                <a:cs typeface="Arial"/>
                <a:sym typeface="Arial"/>
              </a:rPr>
              <a:t>h</a:t>
            </a:r>
            <a:r>
              <a:rPr b="0" i="0" lang="en-US" sz="2240" u="none" cap="none" strike="noStrike">
                <a:solidFill>
                  <a:schemeClr val="lt1"/>
                </a:solidFill>
                <a:latin typeface="Arial"/>
                <a:ea typeface="Arial"/>
                <a:cs typeface="Arial"/>
                <a:sym typeface="Arial"/>
              </a:rPr>
              <a:t>ange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y 2">
  <p:cSld name="Day 2">
    <p:spTree>
      <p:nvGrpSpPr>
        <p:cNvPr id="34" name="Shape 34"/>
        <p:cNvGrpSpPr/>
        <p:nvPr/>
      </p:nvGrpSpPr>
      <p:grpSpPr>
        <a:xfrm>
          <a:off x="0" y="0"/>
          <a:ext cx="0" cy="0"/>
          <a:chOff x="0" y="0"/>
          <a:chExt cx="0" cy="0"/>
        </a:xfrm>
      </p:grpSpPr>
      <p:pic>
        <p:nvPicPr>
          <p:cNvPr id="35" name="Google Shape;35;p19"/>
          <p:cNvPicPr preferRelativeResize="0"/>
          <p:nvPr/>
        </p:nvPicPr>
        <p:blipFill rotWithShape="1">
          <a:blip r:embed="rId2">
            <a:alphaModFix/>
          </a:blip>
          <a:srcRect b="0" l="0" r="0" t="0"/>
          <a:stretch/>
        </p:blipFill>
        <p:spPr>
          <a:xfrm>
            <a:off x="-17713" y="-4480"/>
            <a:ext cx="12227426" cy="6866958"/>
          </a:xfrm>
          <a:prstGeom prst="rect">
            <a:avLst/>
          </a:prstGeom>
          <a:noFill/>
          <a:ln>
            <a:noFill/>
          </a:ln>
        </p:spPr>
      </p:pic>
      <p:pic>
        <p:nvPicPr>
          <p:cNvPr descr="A white arrow on a black background&#10;&#10;AI-generated content may be incorrect." id="36" name="Google Shape;36;p19"/>
          <p:cNvPicPr preferRelativeResize="0"/>
          <p:nvPr/>
        </p:nvPicPr>
        <p:blipFill rotWithShape="1">
          <a:blip r:embed="rId3">
            <a:alphaModFix/>
          </a:blip>
          <a:srcRect b="0" l="0" r="0" t="0"/>
          <a:stretch/>
        </p:blipFill>
        <p:spPr>
          <a:xfrm>
            <a:off x="739530" y="650491"/>
            <a:ext cx="504134" cy="598598"/>
          </a:xfrm>
          <a:prstGeom prst="rect">
            <a:avLst/>
          </a:prstGeom>
          <a:noFill/>
          <a:ln>
            <a:noFill/>
          </a:ln>
        </p:spPr>
      </p:pic>
      <p:sp>
        <p:nvSpPr>
          <p:cNvPr id="37" name="Google Shape;37;p19"/>
          <p:cNvSpPr txBox="1"/>
          <p:nvPr/>
        </p:nvSpPr>
        <p:spPr>
          <a:xfrm>
            <a:off x="712556" y="1786030"/>
            <a:ext cx="7655486" cy="78790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5120"/>
              <a:buFont typeface="Arial"/>
              <a:buNone/>
            </a:pPr>
            <a:r>
              <a:t/>
            </a:r>
            <a:endParaRPr b="1" i="0" sz="5120" u="none" cap="none" strike="noStrike">
              <a:solidFill>
                <a:schemeClr val="lt1"/>
              </a:solidFill>
              <a:latin typeface="Arial"/>
              <a:ea typeface="Arial"/>
              <a:cs typeface="Arial"/>
              <a:sym typeface="Arial"/>
            </a:endParaRPr>
          </a:p>
        </p:txBody>
      </p:sp>
      <p:sp>
        <p:nvSpPr>
          <p:cNvPr id="38" name="Google Shape;38;p19"/>
          <p:cNvSpPr txBox="1"/>
          <p:nvPr>
            <p:ph idx="1" type="body"/>
          </p:nvPr>
        </p:nvSpPr>
        <p:spPr>
          <a:xfrm>
            <a:off x="712895" y="1860193"/>
            <a:ext cx="7655559" cy="262871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839"/>
              </a:lnSpc>
              <a:spcBef>
                <a:spcPts val="929"/>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1pPr>
            <a:lvl2pPr indent="-228600" lvl="1" marL="9144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2pPr>
            <a:lvl3pPr indent="-228600" lvl="2" marL="13716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3pPr>
            <a:lvl4pPr indent="-228600" lvl="3" marL="18288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4pPr>
            <a:lvl5pPr indent="-228600" lvl="4" marL="22860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5pPr>
            <a:lvl6pPr indent="-334772" lvl="5" marL="27432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6pPr>
            <a:lvl7pPr indent="-334772" lvl="6" marL="32004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7pPr>
            <a:lvl8pPr indent="-334771" lvl="7" marL="36576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8pPr>
            <a:lvl9pPr indent="-334771" lvl="8" marL="41148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9pPr>
          </a:lstStyle>
          <a:p/>
        </p:txBody>
      </p:sp>
      <p:sp>
        <p:nvSpPr>
          <p:cNvPr id="39" name="Google Shape;39;p19"/>
          <p:cNvSpPr/>
          <p:nvPr/>
        </p:nvSpPr>
        <p:spPr>
          <a:xfrm>
            <a:off x="607110" y="5509005"/>
            <a:ext cx="2793104" cy="466212"/>
          </a:xfrm>
          <a:prstGeom prst="rect">
            <a:avLst/>
          </a:prstGeom>
          <a:solidFill>
            <a:schemeClr val="lt1">
              <a:alpha val="2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20" u="none" cap="none" strike="noStrike">
              <a:solidFill>
                <a:schemeClr val="lt1"/>
              </a:solidFill>
              <a:latin typeface="Arial"/>
              <a:ea typeface="Arial"/>
              <a:cs typeface="Arial"/>
              <a:sym typeface="Arial"/>
            </a:endParaRPr>
          </a:p>
        </p:txBody>
      </p:sp>
      <p:sp>
        <p:nvSpPr>
          <p:cNvPr id="40" name="Google Shape;40;p19"/>
          <p:cNvSpPr txBox="1"/>
          <p:nvPr/>
        </p:nvSpPr>
        <p:spPr>
          <a:xfrm>
            <a:off x="812357" y="5558782"/>
            <a:ext cx="2504170" cy="3365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B0FE"/>
              </a:buClr>
              <a:buSzPts val="2187"/>
              <a:buFont typeface="Arial"/>
              <a:buNone/>
            </a:pPr>
            <a:r>
              <a:rPr b="0" i="0" lang="en-US" sz="2187" u="none" cap="none" strike="noStrike">
                <a:solidFill>
                  <a:srgbClr val="EBB0FE"/>
                </a:solidFill>
                <a:latin typeface="Arial"/>
                <a:ea typeface="Arial"/>
                <a:cs typeface="Arial"/>
                <a:sym typeface="Arial"/>
              </a:rPr>
              <a:t>Data and AI Week</a:t>
            </a:r>
            <a:endParaRPr/>
          </a:p>
        </p:txBody>
      </p:sp>
      <p:sp>
        <p:nvSpPr>
          <p:cNvPr id="41" name="Google Shape;41;p19"/>
          <p:cNvSpPr txBox="1"/>
          <p:nvPr/>
        </p:nvSpPr>
        <p:spPr>
          <a:xfrm>
            <a:off x="717233" y="4751842"/>
            <a:ext cx="5390707" cy="34471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2240"/>
              <a:buFont typeface="Arial"/>
              <a:buNone/>
            </a:pPr>
            <a:r>
              <a:rPr b="0" i="0" lang="en-US" sz="2240" u="none" cap="none" strike="noStrike">
                <a:solidFill>
                  <a:schemeClr val="lt1"/>
                </a:solidFill>
                <a:latin typeface="Arial"/>
                <a:ea typeface="Arial"/>
                <a:cs typeface="Arial"/>
                <a:sym typeface="Arial"/>
              </a:rPr>
              <a:t>Work at the heart of c</a:t>
            </a:r>
            <a:r>
              <a:rPr b="1" i="1" lang="en-US" sz="2240" u="none" cap="none" strike="noStrike">
                <a:solidFill>
                  <a:schemeClr val="lt1"/>
                </a:solidFill>
                <a:latin typeface="Arial"/>
                <a:ea typeface="Arial"/>
                <a:cs typeface="Arial"/>
                <a:sym typeface="Arial"/>
              </a:rPr>
              <a:t>h</a:t>
            </a:r>
            <a:r>
              <a:rPr b="0" i="0" lang="en-US" sz="2240" u="none" cap="none" strike="noStrike">
                <a:solidFill>
                  <a:schemeClr val="lt1"/>
                </a:solidFill>
                <a:latin typeface="Arial"/>
                <a:ea typeface="Arial"/>
                <a:cs typeface="Arial"/>
                <a:sym typeface="Arial"/>
              </a:rPr>
              <a:t>ange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y 3">
  <p:cSld name="Day 3">
    <p:spTree>
      <p:nvGrpSpPr>
        <p:cNvPr id="42" name="Shape 42"/>
        <p:cNvGrpSpPr/>
        <p:nvPr/>
      </p:nvGrpSpPr>
      <p:grpSpPr>
        <a:xfrm>
          <a:off x="0" y="0"/>
          <a:ext cx="0" cy="0"/>
          <a:chOff x="0" y="0"/>
          <a:chExt cx="0" cy="0"/>
        </a:xfrm>
      </p:grpSpPr>
      <p:pic>
        <p:nvPicPr>
          <p:cNvPr id="43" name="Google Shape;43;p20"/>
          <p:cNvPicPr preferRelativeResize="0"/>
          <p:nvPr/>
        </p:nvPicPr>
        <p:blipFill rotWithShape="1">
          <a:blip r:embed="rId2">
            <a:alphaModFix/>
          </a:blip>
          <a:srcRect b="0" l="0" r="0" t="0"/>
          <a:stretch/>
        </p:blipFill>
        <p:spPr>
          <a:xfrm>
            <a:off x="-17713" y="-4479"/>
            <a:ext cx="12227426" cy="6866957"/>
          </a:xfrm>
          <a:prstGeom prst="rect">
            <a:avLst/>
          </a:prstGeom>
          <a:noFill/>
          <a:ln>
            <a:noFill/>
          </a:ln>
        </p:spPr>
      </p:pic>
      <p:sp>
        <p:nvSpPr>
          <p:cNvPr id="44" name="Google Shape;44;p20"/>
          <p:cNvSpPr txBox="1"/>
          <p:nvPr/>
        </p:nvSpPr>
        <p:spPr>
          <a:xfrm>
            <a:off x="712556" y="1786030"/>
            <a:ext cx="7655486" cy="78790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5120"/>
              <a:buFont typeface="Arial"/>
              <a:buNone/>
            </a:pPr>
            <a:r>
              <a:t/>
            </a:r>
            <a:endParaRPr b="1" i="0" sz="5120" u="none" cap="none" strike="noStrike">
              <a:solidFill>
                <a:schemeClr val="lt1"/>
              </a:solidFill>
              <a:latin typeface="Arial"/>
              <a:ea typeface="Arial"/>
              <a:cs typeface="Arial"/>
              <a:sym typeface="Arial"/>
            </a:endParaRPr>
          </a:p>
        </p:txBody>
      </p:sp>
      <p:sp>
        <p:nvSpPr>
          <p:cNvPr id="45" name="Google Shape;45;p20"/>
          <p:cNvSpPr txBox="1"/>
          <p:nvPr>
            <p:ph idx="1" type="body"/>
          </p:nvPr>
        </p:nvSpPr>
        <p:spPr>
          <a:xfrm>
            <a:off x="712895" y="1860193"/>
            <a:ext cx="7655559" cy="262871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839"/>
              </a:lnSpc>
              <a:spcBef>
                <a:spcPts val="929"/>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1pPr>
            <a:lvl2pPr indent="-228600" lvl="1" marL="9144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2pPr>
            <a:lvl3pPr indent="-228600" lvl="2" marL="13716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3pPr>
            <a:lvl4pPr indent="-228600" lvl="3" marL="18288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4pPr>
            <a:lvl5pPr indent="-228600" lvl="4" marL="22860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5pPr>
            <a:lvl6pPr indent="-334772" lvl="5" marL="27432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6pPr>
            <a:lvl7pPr indent="-334772" lvl="6" marL="32004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7pPr>
            <a:lvl8pPr indent="-334771" lvl="7" marL="36576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8pPr>
            <a:lvl9pPr indent="-334771" lvl="8" marL="41148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9pPr>
          </a:lstStyle>
          <a:p/>
        </p:txBody>
      </p:sp>
      <p:pic>
        <p:nvPicPr>
          <p:cNvPr descr="A white arrow on a black background&#10;&#10;AI-generated content may be incorrect." id="46" name="Google Shape;46;p20"/>
          <p:cNvPicPr preferRelativeResize="0"/>
          <p:nvPr/>
        </p:nvPicPr>
        <p:blipFill rotWithShape="1">
          <a:blip r:embed="rId3">
            <a:alphaModFix/>
          </a:blip>
          <a:srcRect b="0" l="0" r="0" t="0"/>
          <a:stretch/>
        </p:blipFill>
        <p:spPr>
          <a:xfrm>
            <a:off x="739530" y="650491"/>
            <a:ext cx="504134" cy="598598"/>
          </a:xfrm>
          <a:prstGeom prst="rect">
            <a:avLst/>
          </a:prstGeom>
          <a:noFill/>
          <a:ln>
            <a:noFill/>
          </a:ln>
        </p:spPr>
      </p:pic>
      <p:sp>
        <p:nvSpPr>
          <p:cNvPr id="47" name="Google Shape;47;p20"/>
          <p:cNvSpPr/>
          <p:nvPr/>
        </p:nvSpPr>
        <p:spPr>
          <a:xfrm>
            <a:off x="607110" y="5509005"/>
            <a:ext cx="2793104" cy="466212"/>
          </a:xfrm>
          <a:prstGeom prst="rect">
            <a:avLst/>
          </a:prstGeom>
          <a:solidFill>
            <a:schemeClr val="lt1">
              <a:alpha val="2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20" u="none" cap="none" strike="noStrike">
              <a:solidFill>
                <a:schemeClr val="lt1"/>
              </a:solidFill>
              <a:latin typeface="Arial"/>
              <a:ea typeface="Arial"/>
              <a:cs typeface="Arial"/>
              <a:sym typeface="Arial"/>
            </a:endParaRPr>
          </a:p>
        </p:txBody>
      </p:sp>
      <p:sp>
        <p:nvSpPr>
          <p:cNvPr id="48" name="Google Shape;48;p20"/>
          <p:cNvSpPr txBox="1"/>
          <p:nvPr/>
        </p:nvSpPr>
        <p:spPr>
          <a:xfrm>
            <a:off x="812357" y="5558782"/>
            <a:ext cx="2504170" cy="3365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B0FE"/>
              </a:buClr>
              <a:buSzPts val="2187"/>
              <a:buFont typeface="Arial"/>
              <a:buNone/>
            </a:pPr>
            <a:r>
              <a:rPr b="0" i="0" lang="en-US" sz="2187" u="none" cap="none" strike="noStrike">
                <a:solidFill>
                  <a:srgbClr val="EBB0FE"/>
                </a:solidFill>
                <a:latin typeface="Arial"/>
                <a:ea typeface="Arial"/>
                <a:cs typeface="Arial"/>
                <a:sym typeface="Arial"/>
              </a:rPr>
              <a:t>Data and AI Week</a:t>
            </a:r>
            <a:endParaRPr/>
          </a:p>
        </p:txBody>
      </p:sp>
      <p:sp>
        <p:nvSpPr>
          <p:cNvPr id="49" name="Google Shape;49;p20"/>
          <p:cNvSpPr txBox="1"/>
          <p:nvPr/>
        </p:nvSpPr>
        <p:spPr>
          <a:xfrm>
            <a:off x="717233" y="4751842"/>
            <a:ext cx="5390707" cy="34471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2240"/>
              <a:buFont typeface="Arial"/>
              <a:buNone/>
            </a:pPr>
            <a:r>
              <a:rPr b="0" i="0" lang="en-US" sz="2240" u="none" cap="none" strike="noStrike">
                <a:solidFill>
                  <a:schemeClr val="lt1"/>
                </a:solidFill>
                <a:latin typeface="Arial"/>
                <a:ea typeface="Arial"/>
                <a:cs typeface="Arial"/>
                <a:sym typeface="Arial"/>
              </a:rPr>
              <a:t>Work at the heart of c</a:t>
            </a:r>
            <a:r>
              <a:rPr b="1" i="1" lang="en-US" sz="2240" u="none" cap="none" strike="noStrike">
                <a:solidFill>
                  <a:schemeClr val="lt1"/>
                </a:solidFill>
                <a:latin typeface="Arial"/>
                <a:ea typeface="Arial"/>
                <a:cs typeface="Arial"/>
                <a:sym typeface="Arial"/>
              </a:rPr>
              <a:t>h</a:t>
            </a:r>
            <a:r>
              <a:rPr b="0" i="0" lang="en-US" sz="2240" u="none" cap="none" strike="noStrike">
                <a:solidFill>
                  <a:schemeClr val="lt1"/>
                </a:solidFill>
                <a:latin typeface="Arial"/>
                <a:ea typeface="Arial"/>
                <a:cs typeface="Arial"/>
                <a:sym typeface="Arial"/>
              </a:rPr>
              <a:t>ange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y 5">
  <p:cSld name="Day 5">
    <p:spTree>
      <p:nvGrpSpPr>
        <p:cNvPr id="50" name="Shape 50"/>
        <p:cNvGrpSpPr/>
        <p:nvPr/>
      </p:nvGrpSpPr>
      <p:grpSpPr>
        <a:xfrm>
          <a:off x="0" y="0"/>
          <a:ext cx="0" cy="0"/>
          <a:chOff x="0" y="0"/>
          <a:chExt cx="0" cy="0"/>
        </a:xfrm>
      </p:grpSpPr>
      <p:pic>
        <p:nvPicPr>
          <p:cNvPr id="51" name="Google Shape;51;p21"/>
          <p:cNvPicPr preferRelativeResize="0"/>
          <p:nvPr/>
        </p:nvPicPr>
        <p:blipFill rotWithShape="1">
          <a:blip r:embed="rId2">
            <a:alphaModFix/>
          </a:blip>
          <a:srcRect b="0" l="0" r="0" t="0"/>
          <a:stretch/>
        </p:blipFill>
        <p:spPr>
          <a:xfrm>
            <a:off x="-17711" y="-4480"/>
            <a:ext cx="12227422" cy="6866956"/>
          </a:xfrm>
          <a:prstGeom prst="rect">
            <a:avLst/>
          </a:prstGeom>
          <a:noFill/>
          <a:ln>
            <a:noFill/>
          </a:ln>
        </p:spPr>
      </p:pic>
      <p:sp>
        <p:nvSpPr>
          <p:cNvPr id="52" name="Google Shape;52;p21"/>
          <p:cNvSpPr txBox="1"/>
          <p:nvPr/>
        </p:nvSpPr>
        <p:spPr>
          <a:xfrm>
            <a:off x="712556" y="1786030"/>
            <a:ext cx="7655486" cy="78790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5120"/>
              <a:buFont typeface="Arial"/>
              <a:buNone/>
            </a:pPr>
            <a:r>
              <a:t/>
            </a:r>
            <a:endParaRPr b="1" i="0" sz="5120" u="none" cap="none" strike="noStrike">
              <a:solidFill>
                <a:schemeClr val="lt1"/>
              </a:solidFill>
              <a:latin typeface="Arial"/>
              <a:ea typeface="Arial"/>
              <a:cs typeface="Arial"/>
              <a:sym typeface="Arial"/>
            </a:endParaRPr>
          </a:p>
        </p:txBody>
      </p:sp>
      <p:sp>
        <p:nvSpPr>
          <p:cNvPr id="53" name="Google Shape;53;p21"/>
          <p:cNvSpPr txBox="1"/>
          <p:nvPr>
            <p:ph idx="1" type="body"/>
          </p:nvPr>
        </p:nvSpPr>
        <p:spPr>
          <a:xfrm>
            <a:off x="712895" y="1860193"/>
            <a:ext cx="7655559" cy="262871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839"/>
              </a:lnSpc>
              <a:spcBef>
                <a:spcPts val="929"/>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1pPr>
            <a:lvl2pPr indent="-228600" lvl="1" marL="9144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2pPr>
            <a:lvl3pPr indent="-228600" lvl="2" marL="13716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3pPr>
            <a:lvl4pPr indent="-228600" lvl="3" marL="18288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4pPr>
            <a:lvl5pPr indent="-228600" lvl="4" marL="2286000" marR="0" rtl="0" algn="l">
              <a:lnSpc>
                <a:spcPct val="90839"/>
              </a:lnSpc>
              <a:spcBef>
                <a:spcPts val="464"/>
              </a:spcBef>
              <a:spcAft>
                <a:spcPts val="0"/>
              </a:spcAft>
              <a:buClr>
                <a:schemeClr val="lt1"/>
              </a:buClr>
              <a:buSzPts val="5120"/>
              <a:buFont typeface="Arial"/>
              <a:buNone/>
              <a:defRPr b="1" i="0" sz="5120" u="none" cap="none" strike="noStrike">
                <a:solidFill>
                  <a:schemeClr val="lt1"/>
                </a:solidFill>
                <a:latin typeface="Arial"/>
                <a:ea typeface="Arial"/>
                <a:cs typeface="Arial"/>
                <a:sym typeface="Arial"/>
              </a:defRPr>
            </a:lvl5pPr>
            <a:lvl6pPr indent="-334772" lvl="5" marL="27432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6pPr>
            <a:lvl7pPr indent="-334772" lvl="6" marL="32004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7pPr>
            <a:lvl8pPr indent="-334771" lvl="7" marL="36576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8pPr>
            <a:lvl9pPr indent="-334771" lvl="8" marL="4114800" marR="0" rtl="0" algn="l">
              <a:lnSpc>
                <a:spcPct val="90000"/>
              </a:lnSpc>
              <a:spcBef>
                <a:spcPts val="464"/>
              </a:spcBef>
              <a:spcAft>
                <a:spcPts val="0"/>
              </a:spcAft>
              <a:buClr>
                <a:schemeClr val="dk1"/>
              </a:buClr>
              <a:buSzPts val="1672"/>
              <a:buFont typeface="Arial"/>
              <a:buChar char="•"/>
              <a:defRPr b="0" i="0" sz="1671" u="none" cap="none" strike="noStrike">
                <a:solidFill>
                  <a:schemeClr val="dk1"/>
                </a:solidFill>
                <a:latin typeface="Arial"/>
                <a:ea typeface="Arial"/>
                <a:cs typeface="Arial"/>
                <a:sym typeface="Arial"/>
              </a:defRPr>
            </a:lvl9pPr>
          </a:lstStyle>
          <a:p/>
        </p:txBody>
      </p:sp>
      <p:pic>
        <p:nvPicPr>
          <p:cNvPr descr="A white arrow on a black background&#10;&#10;AI-generated content may be incorrect." id="54" name="Google Shape;54;p21"/>
          <p:cNvPicPr preferRelativeResize="0"/>
          <p:nvPr/>
        </p:nvPicPr>
        <p:blipFill rotWithShape="1">
          <a:blip r:embed="rId3">
            <a:alphaModFix/>
          </a:blip>
          <a:srcRect b="0" l="0" r="0" t="0"/>
          <a:stretch/>
        </p:blipFill>
        <p:spPr>
          <a:xfrm>
            <a:off x="739530" y="650491"/>
            <a:ext cx="504134" cy="598598"/>
          </a:xfrm>
          <a:prstGeom prst="rect">
            <a:avLst/>
          </a:prstGeom>
          <a:noFill/>
          <a:ln>
            <a:noFill/>
          </a:ln>
        </p:spPr>
      </p:pic>
      <p:sp>
        <p:nvSpPr>
          <p:cNvPr id="55" name="Google Shape;55;p21"/>
          <p:cNvSpPr/>
          <p:nvPr/>
        </p:nvSpPr>
        <p:spPr>
          <a:xfrm>
            <a:off x="607110" y="5509005"/>
            <a:ext cx="2793104" cy="466212"/>
          </a:xfrm>
          <a:prstGeom prst="rect">
            <a:avLst/>
          </a:prstGeom>
          <a:solidFill>
            <a:schemeClr val="lt1">
              <a:alpha val="2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20" u="none" cap="none" strike="noStrike">
              <a:solidFill>
                <a:schemeClr val="lt1"/>
              </a:solidFill>
              <a:latin typeface="Arial"/>
              <a:ea typeface="Arial"/>
              <a:cs typeface="Arial"/>
              <a:sym typeface="Arial"/>
            </a:endParaRPr>
          </a:p>
        </p:txBody>
      </p:sp>
      <p:sp>
        <p:nvSpPr>
          <p:cNvPr id="56" name="Google Shape;56;p21"/>
          <p:cNvSpPr txBox="1"/>
          <p:nvPr/>
        </p:nvSpPr>
        <p:spPr>
          <a:xfrm>
            <a:off x="812357" y="5558782"/>
            <a:ext cx="2504170" cy="3365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B0FE"/>
              </a:buClr>
              <a:buSzPts val="2187"/>
              <a:buFont typeface="Arial"/>
              <a:buNone/>
            </a:pPr>
            <a:r>
              <a:rPr b="0" i="0" lang="en-US" sz="2187" u="none" cap="none" strike="noStrike">
                <a:solidFill>
                  <a:srgbClr val="EBB0FE"/>
                </a:solidFill>
                <a:latin typeface="Arial"/>
                <a:ea typeface="Arial"/>
                <a:cs typeface="Arial"/>
                <a:sym typeface="Arial"/>
              </a:rPr>
              <a:t>Data and AI Week</a:t>
            </a:r>
            <a:endParaRPr/>
          </a:p>
        </p:txBody>
      </p:sp>
      <p:sp>
        <p:nvSpPr>
          <p:cNvPr id="57" name="Google Shape;57;p21"/>
          <p:cNvSpPr txBox="1"/>
          <p:nvPr/>
        </p:nvSpPr>
        <p:spPr>
          <a:xfrm>
            <a:off x="717233" y="4751842"/>
            <a:ext cx="5390707" cy="34471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2240"/>
              <a:buFont typeface="Arial"/>
              <a:buNone/>
            </a:pPr>
            <a:r>
              <a:rPr b="0" i="0" lang="en-US" sz="2240" u="none" cap="none" strike="noStrike">
                <a:solidFill>
                  <a:schemeClr val="lt1"/>
                </a:solidFill>
                <a:latin typeface="Arial"/>
                <a:ea typeface="Arial"/>
                <a:cs typeface="Arial"/>
                <a:sym typeface="Arial"/>
              </a:rPr>
              <a:t>Work at the heart of c</a:t>
            </a:r>
            <a:r>
              <a:rPr b="1" i="1" lang="en-US" sz="2240" u="none" cap="none" strike="noStrike">
                <a:solidFill>
                  <a:schemeClr val="lt1"/>
                </a:solidFill>
                <a:latin typeface="Arial"/>
                <a:ea typeface="Arial"/>
                <a:cs typeface="Arial"/>
                <a:sym typeface="Arial"/>
              </a:rPr>
              <a:t>h</a:t>
            </a:r>
            <a:r>
              <a:rPr b="0" i="0" lang="en-US" sz="2240" u="none" cap="none" strike="noStrike">
                <a:solidFill>
                  <a:schemeClr val="lt1"/>
                </a:solidFill>
                <a:latin typeface="Arial"/>
                <a:ea typeface="Arial"/>
                <a:cs typeface="Arial"/>
                <a:sym typeface="Arial"/>
              </a:rPr>
              <a:t>ange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64" name="Shape 6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22"/>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67" name="Google Shape;67;p22"/>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68" name="Google Shape;68;p2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0" Type="http://schemas.openxmlformats.org/officeDocument/2006/relationships/slideLayout" Target="../slideLayouts/slideLayout16.xml"/><Relationship Id="rId13" Type="http://schemas.openxmlformats.org/officeDocument/2006/relationships/theme" Target="../theme/theme2.xml"/><Relationship Id="rId12" Type="http://schemas.openxmlformats.org/officeDocument/2006/relationships/slideLayout" Target="../slideLayouts/slideLayout18.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nvSpPr>
        <p:spPr>
          <a:xfrm>
            <a:off x="11702754" y="6582541"/>
            <a:ext cx="489246" cy="1869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6968C"/>
              </a:buClr>
              <a:buSzPts val="743"/>
              <a:buFont typeface="Arial"/>
              <a:buNone/>
            </a:pPr>
            <a:fld id="{00000000-1234-1234-1234-123412341234}" type="slidenum">
              <a:rPr b="0" i="0" lang="en-US" sz="743" u="none" cap="none" strike="noStrike">
                <a:solidFill>
                  <a:srgbClr val="96968C"/>
                </a:solidFill>
                <a:latin typeface="Arial"/>
                <a:ea typeface="Arial"/>
                <a:cs typeface="Arial"/>
                <a:sym typeface="Arial"/>
              </a:rPr>
              <a:t>‹#›</a:t>
            </a:fld>
            <a:endParaRPr b="0" i="0" sz="743" u="none" cap="none" strike="noStrike">
              <a:solidFill>
                <a:srgbClr val="96968C"/>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9pPr>
          </a:lstStyle>
          <a:p/>
        </p:txBody>
      </p:sp>
      <p:sp>
        <p:nvSpPr>
          <p:cNvPr id="61" name="Google Shape;61;p1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idx="1" type="body"/>
          </p:nvPr>
        </p:nvSpPr>
        <p:spPr>
          <a:xfrm>
            <a:off x="583914" y="2317308"/>
            <a:ext cx="5108963" cy="1352986"/>
          </a:xfrm>
          <a:prstGeom prst="rect">
            <a:avLst/>
          </a:prstGeom>
          <a:noFill/>
          <a:ln>
            <a:noFill/>
          </a:ln>
        </p:spPr>
        <p:txBody>
          <a:bodyPr anchorCtr="0" anchor="t" bIns="45700" lIns="91425" spcFirstLastPara="1" rIns="91425" wrap="square" tIns="45700">
            <a:noAutofit/>
          </a:bodyPr>
          <a:lstStyle/>
          <a:p>
            <a:pPr indent="0" lvl="0" marL="0" rtl="0" algn="l">
              <a:lnSpc>
                <a:spcPct val="109022"/>
              </a:lnSpc>
              <a:spcBef>
                <a:spcPts val="0"/>
              </a:spcBef>
              <a:spcAft>
                <a:spcPts val="0"/>
              </a:spcAft>
              <a:buClr>
                <a:schemeClr val="lt1"/>
              </a:buClr>
              <a:buSzPts val="4400"/>
              <a:buNone/>
            </a:pPr>
            <a:r>
              <a:rPr lang="en-US" sz="4400"/>
              <a:t>Hack the Future: A Gen AI Sprint </a:t>
            </a:r>
            <a:br>
              <a:rPr lang="en-US" sz="4400"/>
            </a:br>
            <a:r>
              <a:rPr lang="en-US" sz="4400"/>
              <a:t>Powered by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16"/>
        </a:solidFill>
      </p:bgPr>
    </p:bg>
    <p:spTree>
      <p:nvGrpSpPr>
        <p:cNvPr id="175" name="Shape 175"/>
        <p:cNvGrpSpPr/>
        <p:nvPr/>
      </p:nvGrpSpPr>
      <p:grpSpPr>
        <a:xfrm>
          <a:off x="0" y="0"/>
          <a:ext cx="0" cy="0"/>
          <a:chOff x="0" y="0"/>
          <a:chExt cx="0" cy="0"/>
        </a:xfrm>
      </p:grpSpPr>
      <p:pic>
        <p:nvPicPr>
          <p:cNvPr descr="5.png" id="176" name="Google Shape;176;p11"/>
          <p:cNvPicPr preferRelativeResize="0"/>
          <p:nvPr/>
        </p:nvPicPr>
        <p:blipFill rotWithShape="1">
          <a:blip r:embed="rId3">
            <a:alphaModFix/>
          </a:blip>
          <a:srcRect b="0" l="37699" r="25355" t="55827"/>
          <a:stretch/>
        </p:blipFill>
        <p:spPr>
          <a:xfrm>
            <a:off x="-18005" y="-13189"/>
            <a:ext cx="5881517" cy="3955604"/>
          </a:xfrm>
          <a:prstGeom prst="rect">
            <a:avLst/>
          </a:prstGeom>
          <a:noFill/>
          <a:ln>
            <a:noFill/>
          </a:ln>
        </p:spPr>
      </p:pic>
      <p:pic>
        <p:nvPicPr>
          <p:cNvPr descr="5.png" id="177" name="Google Shape;177;p11"/>
          <p:cNvPicPr preferRelativeResize="0"/>
          <p:nvPr/>
        </p:nvPicPr>
        <p:blipFill rotWithShape="1">
          <a:blip r:embed="rId3">
            <a:alphaModFix amt="55979"/>
          </a:blip>
          <a:srcRect b="51453" l="12849" r="46908" t="0"/>
          <a:stretch/>
        </p:blipFill>
        <p:spPr>
          <a:xfrm>
            <a:off x="5267499" y="2166593"/>
            <a:ext cx="6914227" cy="4691927"/>
          </a:xfrm>
          <a:prstGeom prst="rect">
            <a:avLst/>
          </a:prstGeom>
          <a:noFill/>
          <a:ln>
            <a:noFill/>
          </a:ln>
        </p:spPr>
      </p:pic>
      <p:sp>
        <p:nvSpPr>
          <p:cNvPr id="178" name="Google Shape;178;p11"/>
          <p:cNvSpPr txBox="1"/>
          <p:nvPr/>
        </p:nvSpPr>
        <p:spPr>
          <a:xfrm>
            <a:off x="1246000" y="3179322"/>
            <a:ext cx="4850000" cy="1019200"/>
          </a:xfrm>
          <a:prstGeom prst="rect">
            <a:avLst/>
          </a:prstGeom>
          <a:noFill/>
          <a:ln>
            <a:noFill/>
          </a:ln>
        </p:spPr>
        <p:txBody>
          <a:bodyPr anchorCtr="0" anchor="t" bIns="0" lIns="0" spcFirstLastPara="1" rIns="121900" wrap="square" tIns="0">
            <a:noAutofit/>
          </a:bodyPr>
          <a:lstStyle/>
          <a:p>
            <a:pPr indent="0" lvl="0" marL="0" marR="0" rtl="0" algn="l">
              <a:lnSpc>
                <a:spcPct val="80000"/>
              </a:lnSpc>
              <a:spcBef>
                <a:spcPts val="0"/>
              </a:spcBef>
              <a:spcAft>
                <a:spcPts val="0"/>
              </a:spcAft>
              <a:buNone/>
            </a:pPr>
            <a:r>
              <a:rPr b="1" i="0" lang="en-US" sz="4400" u="none" cap="none" strike="noStrike">
                <a:solidFill>
                  <a:schemeClr val="lt1"/>
                </a:solidFill>
                <a:latin typeface="Arial"/>
                <a:ea typeface="Arial"/>
                <a:cs typeface="Arial"/>
                <a:sym typeface="Arial"/>
              </a:rPr>
              <a:t>Thank You</a:t>
            </a:r>
            <a:endParaRPr b="1" i="0" sz="4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rotWithShape="0" algn="bl" dir="5400000" dist="19050">
              <a:schemeClr val="lt1">
                <a:alpha val="49803"/>
              </a:scheme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14" name="Google Shape;114;p2"/>
          <p:cNvSpPr txBox="1"/>
          <p:nvPr/>
        </p:nvSpPr>
        <p:spPr>
          <a:xfrm>
            <a:off x="402526" y="460721"/>
            <a:ext cx="11233753" cy="846811"/>
          </a:xfrm>
          <a:prstGeom prst="rect">
            <a:avLst/>
          </a:prstGeom>
          <a:noFill/>
          <a:ln>
            <a:noFill/>
          </a:ln>
        </p:spPr>
        <p:txBody>
          <a:bodyPr anchorCtr="0" anchor="t" bIns="0" lIns="0" spcFirstLastPara="1" rIns="121900" wrap="square" tIns="0">
            <a:noAutofit/>
          </a:bodyPr>
          <a:lstStyle/>
          <a:p>
            <a:pPr indent="0" lvl="0" marL="0" marR="0" rtl="0" algn="l">
              <a:lnSpc>
                <a:spcPct val="80000"/>
              </a:lnSpc>
              <a:spcBef>
                <a:spcPts val="0"/>
              </a:spcBef>
              <a:spcAft>
                <a:spcPts val="0"/>
              </a:spcAft>
              <a:buClr>
                <a:srgbClr val="000000"/>
              </a:buClr>
              <a:buSzPts val="1100"/>
              <a:buFont typeface="Arial"/>
              <a:buNone/>
            </a:pPr>
            <a:r>
              <a:rPr b="1" i="0" lang="en-US" sz="2667" u="none" cap="none" strike="noStrike">
                <a:solidFill>
                  <a:srgbClr val="000000"/>
                </a:solidFill>
                <a:latin typeface="Arial"/>
                <a:ea typeface="Arial"/>
                <a:cs typeface="Arial"/>
                <a:sym typeface="Arial"/>
              </a:rPr>
              <a:t>Theme</a:t>
            </a:r>
            <a:endParaRPr b="1" i="0" sz="1200" u="none" cap="none" strike="noStrike">
              <a:solidFill>
                <a:srgbClr val="000000"/>
              </a:solidFill>
              <a:latin typeface="Arial"/>
              <a:ea typeface="Arial"/>
              <a:cs typeface="Arial"/>
              <a:sym typeface="Arial"/>
            </a:endParaRPr>
          </a:p>
        </p:txBody>
      </p:sp>
      <p:sp>
        <p:nvSpPr>
          <p:cNvPr id="115" name="Google Shape;115;p2"/>
          <p:cNvSpPr txBox="1"/>
          <p:nvPr/>
        </p:nvSpPr>
        <p:spPr>
          <a:xfrm>
            <a:off x="-152400" y="1199378"/>
            <a:ext cx="10564761" cy="2739211"/>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b="1" i="0" lang="en-US" sz="1800" u="none" cap="none" strike="noStrike">
                <a:solidFill>
                  <a:schemeClr val="dk1"/>
                </a:solidFill>
                <a:latin typeface="Arial"/>
                <a:ea typeface="Arial"/>
                <a:cs typeface="Arial"/>
                <a:sym typeface="Arial"/>
              </a:rPr>
              <a:t>"Applications of AI Agents in the Real-World”</a:t>
            </a:r>
            <a:endParaRPr/>
          </a:p>
          <a:p>
            <a:pPr indent="0" lvl="0" marL="457200" marR="0" rtl="0" algn="l">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This theme explores how advanced artificial intelligence can be seamlessly integrated into practical, real-world scenarios to drive innovation and efficiency. It highlights the potential of AI agents to transform business processes, enhance decision-making, and optimize client services. From automating routine tasks to providing deep insights through data analysis, AI agents can empower consultants to deliver more strategic, data-driven solutions to address real-world challenges, such as improving operational efficiency, enhancing customer experiences, and driving sustainable growth.</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16"/>
        </a:solidFill>
      </p:bgPr>
    </p:bg>
    <p:spTree>
      <p:nvGrpSpPr>
        <p:cNvPr id="119" name="Shape 119"/>
        <p:cNvGrpSpPr/>
        <p:nvPr/>
      </p:nvGrpSpPr>
      <p:grpSpPr>
        <a:xfrm>
          <a:off x="0" y="0"/>
          <a:ext cx="0" cy="0"/>
          <a:chOff x="0" y="0"/>
          <a:chExt cx="0" cy="0"/>
        </a:xfrm>
      </p:grpSpPr>
      <p:pic>
        <p:nvPicPr>
          <p:cNvPr descr="5.png" id="120" name="Google Shape;120;p3"/>
          <p:cNvPicPr preferRelativeResize="0"/>
          <p:nvPr/>
        </p:nvPicPr>
        <p:blipFill rotWithShape="1">
          <a:blip r:embed="rId3">
            <a:alphaModFix/>
          </a:blip>
          <a:srcRect b="0" l="37699" r="25355" t="55827"/>
          <a:stretch/>
        </p:blipFill>
        <p:spPr>
          <a:xfrm>
            <a:off x="-18005" y="-13189"/>
            <a:ext cx="5881517" cy="3955604"/>
          </a:xfrm>
          <a:prstGeom prst="rect">
            <a:avLst/>
          </a:prstGeom>
          <a:noFill/>
          <a:ln>
            <a:noFill/>
          </a:ln>
        </p:spPr>
      </p:pic>
      <p:pic>
        <p:nvPicPr>
          <p:cNvPr descr="5.png" id="121" name="Google Shape;121;p3"/>
          <p:cNvPicPr preferRelativeResize="0"/>
          <p:nvPr/>
        </p:nvPicPr>
        <p:blipFill rotWithShape="1">
          <a:blip r:embed="rId3">
            <a:alphaModFix amt="55979"/>
          </a:blip>
          <a:srcRect b="51453" l="12849" r="46908" t="0"/>
          <a:stretch/>
        </p:blipFill>
        <p:spPr>
          <a:xfrm>
            <a:off x="5267499" y="2166593"/>
            <a:ext cx="6914227" cy="4691927"/>
          </a:xfrm>
          <a:prstGeom prst="rect">
            <a:avLst/>
          </a:prstGeom>
          <a:noFill/>
          <a:ln>
            <a:noFill/>
          </a:ln>
        </p:spPr>
      </p:pic>
      <p:sp>
        <p:nvSpPr>
          <p:cNvPr id="122" name="Google Shape;122;p3"/>
          <p:cNvSpPr txBox="1"/>
          <p:nvPr/>
        </p:nvSpPr>
        <p:spPr>
          <a:xfrm>
            <a:off x="1325000" y="3014543"/>
            <a:ext cx="9746921" cy="3066920"/>
          </a:xfrm>
          <a:prstGeom prst="rect">
            <a:avLst/>
          </a:prstGeom>
          <a:noFill/>
          <a:ln>
            <a:noFill/>
          </a:ln>
        </p:spPr>
        <p:txBody>
          <a:bodyPr anchorCtr="0" anchor="t" bIns="121900" lIns="121900" spcFirstLastPara="1" rIns="121900" wrap="square" tIns="121900">
            <a:normAutofit/>
          </a:bodyPr>
          <a:lstStyle/>
          <a:p>
            <a:pPr indent="0" lvl="0" marL="0" marR="0" rtl="0" algn="l">
              <a:lnSpc>
                <a:spcPct val="115000"/>
              </a:lnSpc>
              <a:spcBef>
                <a:spcPts val="0"/>
              </a:spcBef>
              <a:spcAft>
                <a:spcPts val="0"/>
              </a:spcAft>
              <a:buNone/>
            </a:pPr>
            <a:r>
              <a:rPr b="0" i="0" lang="en-US" sz="2533" u="none" cap="none" strike="noStrike">
                <a:solidFill>
                  <a:srgbClr val="FFFFFF"/>
                </a:solidFill>
                <a:latin typeface="Arial"/>
                <a:ea typeface="Arial"/>
                <a:cs typeface="Arial"/>
                <a:sym typeface="Arial"/>
              </a:rPr>
              <a:t>The template should consist of the following and it is mandated to be used by your team for submitting your innovative ideas/solutions.</a:t>
            </a:r>
            <a:br>
              <a:rPr b="0" i="0" lang="en-US" sz="2533" u="none" cap="none" strike="noStrike">
                <a:solidFill>
                  <a:srgbClr val="FFFFFF"/>
                </a:solidFill>
                <a:latin typeface="Arial"/>
                <a:ea typeface="Arial"/>
                <a:cs typeface="Arial"/>
                <a:sym typeface="Arial"/>
              </a:rPr>
            </a:br>
            <a:br>
              <a:rPr b="0" i="0" lang="en-US" sz="2533" u="none" cap="none" strike="noStrike">
                <a:solidFill>
                  <a:srgbClr val="FFFFFF"/>
                </a:solidFill>
                <a:latin typeface="Arial"/>
                <a:ea typeface="Arial"/>
                <a:cs typeface="Arial"/>
                <a:sym typeface="Arial"/>
              </a:rPr>
            </a:br>
            <a:r>
              <a:rPr b="0" i="0" lang="en-US" sz="2533" u="none" cap="none" strike="noStrike">
                <a:solidFill>
                  <a:srgbClr val="FFFFFF"/>
                </a:solidFill>
                <a:latin typeface="Arial"/>
                <a:ea typeface="Arial"/>
                <a:cs typeface="Arial"/>
                <a:sym typeface="Arial"/>
              </a:rPr>
              <a:t>Follow file naming format: Team name_Idea Name.pptx</a:t>
            </a:r>
            <a:endParaRPr/>
          </a:p>
          <a:p>
            <a:pPr indent="0" lvl="0" marL="0" marR="0" rtl="0" algn="l">
              <a:lnSpc>
                <a:spcPct val="115000"/>
              </a:lnSpc>
              <a:spcBef>
                <a:spcPts val="0"/>
              </a:spcBef>
              <a:spcAft>
                <a:spcPts val="0"/>
              </a:spcAft>
              <a:buNone/>
            </a:pPr>
            <a:r>
              <a:t/>
            </a:r>
            <a:endParaRPr b="0" i="0" sz="2533"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b="0" i="0" sz="2533" u="none" cap="none" strike="noStrike">
              <a:solidFill>
                <a:srgbClr val="FFFFFF"/>
              </a:solidFill>
              <a:latin typeface="Arial"/>
              <a:ea typeface="Arial"/>
              <a:cs typeface="Arial"/>
              <a:sym typeface="Arial"/>
            </a:endParaRPr>
          </a:p>
        </p:txBody>
      </p:sp>
      <p:sp>
        <p:nvSpPr>
          <p:cNvPr id="123" name="Google Shape;123;p3"/>
          <p:cNvSpPr txBox="1"/>
          <p:nvPr/>
        </p:nvSpPr>
        <p:spPr>
          <a:xfrm>
            <a:off x="1325000" y="2166600"/>
            <a:ext cx="6842649" cy="847943"/>
          </a:xfrm>
          <a:prstGeom prst="rect">
            <a:avLst/>
          </a:prstGeom>
          <a:noFill/>
          <a:ln>
            <a:noFill/>
          </a:ln>
        </p:spPr>
        <p:txBody>
          <a:bodyPr anchorCtr="0" anchor="t" bIns="0" lIns="0" spcFirstLastPara="1" rIns="121900" wrap="square" tIns="0">
            <a:noAutofit/>
          </a:bodyPr>
          <a:lstStyle/>
          <a:p>
            <a:pPr indent="0" lvl="0" marL="0" marR="0" rtl="0" algn="l">
              <a:lnSpc>
                <a:spcPct val="80000"/>
              </a:lnSpc>
              <a:spcBef>
                <a:spcPts val="0"/>
              </a:spcBef>
              <a:spcAft>
                <a:spcPts val="0"/>
              </a:spcAft>
              <a:buNone/>
            </a:pPr>
            <a:r>
              <a:rPr b="0" i="0" lang="en-US" sz="7333" u="none" cap="none" strike="noStrike">
                <a:solidFill>
                  <a:srgbClr val="FFFFFF"/>
                </a:solidFill>
                <a:latin typeface="Arial"/>
                <a:ea typeface="Arial"/>
                <a:cs typeface="Arial"/>
                <a:sym typeface="Arial"/>
              </a:rPr>
              <a:t>Guidelines</a:t>
            </a:r>
            <a:endParaRPr b="0" i="0" sz="2933"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rotWithShape="0" algn="bl" dir="5400000" dist="19050">
              <a:schemeClr val="lt1">
                <a:alpha val="49803"/>
              </a:schemeClr>
            </a:outerShdw>
          </a:effectLst>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29" name="Google Shape;129;p4"/>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rotWithShape="0" algn="bl" dir="5400000" dist="19050">
              <a:schemeClr val="lt1">
                <a:alpha val="49803"/>
              </a:schemeClr>
            </a:outerShdw>
          </a:effectLst>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b="86877" l="0" r="0" t="0"/>
          <a:stretch/>
        </p:blipFill>
        <p:spPr>
          <a:xfrm>
            <a:off x="1" y="0"/>
            <a:ext cx="12192004" cy="899965"/>
          </a:xfrm>
          <a:prstGeom prst="rect">
            <a:avLst/>
          </a:prstGeom>
          <a:noFill/>
          <a:ln>
            <a:noFill/>
          </a:ln>
        </p:spPr>
      </p:pic>
      <p:pic>
        <p:nvPicPr>
          <p:cNvPr descr="A bright light in the sky&#10;&#10;AI-generated content may be incorrect." id="131" name="Google Shape;131;p4"/>
          <p:cNvPicPr preferRelativeResize="0"/>
          <p:nvPr/>
        </p:nvPicPr>
        <p:blipFill rotWithShape="1">
          <a:blip r:embed="rId4">
            <a:alphaModFix/>
          </a:blip>
          <a:srcRect b="0" l="0" r="0" t="0"/>
          <a:stretch/>
        </p:blipFill>
        <p:spPr>
          <a:xfrm>
            <a:off x="0" y="0"/>
            <a:ext cx="12192000" cy="2370667"/>
          </a:xfrm>
          <a:prstGeom prst="rect">
            <a:avLst/>
          </a:prstGeom>
          <a:noFill/>
          <a:ln>
            <a:noFill/>
          </a:ln>
        </p:spPr>
      </p:pic>
      <p:grpSp>
        <p:nvGrpSpPr>
          <p:cNvPr id="132" name="Google Shape;132;p4"/>
          <p:cNvGrpSpPr/>
          <p:nvPr/>
        </p:nvGrpSpPr>
        <p:grpSpPr>
          <a:xfrm>
            <a:off x="1437210" y="1714039"/>
            <a:ext cx="2966257" cy="440017"/>
            <a:chOff x="415600" y="1568886"/>
            <a:chExt cx="2966257" cy="440017"/>
          </a:xfrm>
        </p:grpSpPr>
        <p:sp>
          <p:nvSpPr>
            <p:cNvPr id="133" name="Google Shape;133;p4"/>
            <p:cNvSpPr/>
            <p:nvPr/>
          </p:nvSpPr>
          <p:spPr>
            <a:xfrm>
              <a:off x="415600" y="1568886"/>
              <a:ext cx="2966257" cy="440017"/>
            </a:xfrm>
            <a:prstGeom prst="rect">
              <a:avLst/>
            </a:prstGeom>
            <a:solidFill>
              <a:schemeClr val="lt1">
                <a:alpha val="2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4"/>
            <p:cNvSpPr txBox="1"/>
            <p:nvPr/>
          </p:nvSpPr>
          <p:spPr>
            <a:xfrm>
              <a:off x="633859" y="1604228"/>
              <a:ext cx="2579004" cy="3385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B0FE"/>
                </a:buClr>
                <a:buSzPts val="2200"/>
                <a:buFont typeface="Arial"/>
                <a:buNone/>
              </a:pPr>
              <a:r>
                <a:rPr b="0" i="0" lang="en-US" sz="2200" u="none" cap="none" strike="noStrike">
                  <a:solidFill>
                    <a:srgbClr val="EBB0FE"/>
                  </a:solidFill>
                  <a:latin typeface="Arial"/>
                  <a:ea typeface="Arial"/>
                  <a:cs typeface="Arial"/>
                  <a:sym typeface="Arial"/>
                </a:rPr>
                <a:t>Data and AI Week</a:t>
              </a:r>
              <a:endParaRPr/>
            </a:p>
          </p:txBody>
        </p:sp>
      </p:grpSp>
      <p:pic>
        <p:nvPicPr>
          <p:cNvPr descr="A white arrow on a black background&#10;&#10;AI-generated content may be incorrect." id="135" name="Google Shape;135;p4"/>
          <p:cNvPicPr preferRelativeResize="0"/>
          <p:nvPr/>
        </p:nvPicPr>
        <p:blipFill rotWithShape="1">
          <a:blip r:embed="rId5">
            <a:alphaModFix/>
          </a:blip>
          <a:srcRect b="0" l="0" r="0" t="0"/>
          <a:stretch/>
        </p:blipFill>
        <p:spPr>
          <a:xfrm>
            <a:off x="461007" y="602264"/>
            <a:ext cx="713410" cy="786848"/>
          </a:xfrm>
          <a:prstGeom prst="rect">
            <a:avLst/>
          </a:prstGeom>
          <a:noFill/>
          <a:ln>
            <a:noFill/>
          </a:ln>
        </p:spPr>
      </p:pic>
      <p:sp>
        <p:nvSpPr>
          <p:cNvPr id="136" name="Google Shape;136;p4"/>
          <p:cNvSpPr txBox="1"/>
          <p:nvPr/>
        </p:nvSpPr>
        <p:spPr>
          <a:xfrm>
            <a:off x="1326460" y="440837"/>
            <a:ext cx="5492195" cy="1352986"/>
          </a:xfrm>
          <a:prstGeom prst="rect">
            <a:avLst/>
          </a:prstGeom>
          <a:noFill/>
          <a:ln>
            <a:noFill/>
          </a:ln>
        </p:spPr>
        <p:txBody>
          <a:bodyPr anchorCtr="0" anchor="t" bIns="45700" lIns="91425" spcFirstLastPara="1" rIns="91425" wrap="square" tIns="45700">
            <a:noAutofit/>
          </a:bodyPr>
          <a:lstStyle/>
          <a:p>
            <a:pPr indent="0" lvl="0" marL="0" marR="0" rtl="0" algn="l">
              <a:lnSpc>
                <a:spcPct val="87406"/>
              </a:lnSpc>
              <a:spcBef>
                <a:spcPts val="0"/>
              </a:spcBef>
              <a:spcAft>
                <a:spcPts val="0"/>
              </a:spcAft>
              <a:buNone/>
            </a:pPr>
            <a:r>
              <a:rPr b="0" i="0" lang="en-US" sz="3200" u="none" cap="none" strike="noStrike">
                <a:solidFill>
                  <a:schemeClr val="lt1"/>
                </a:solidFill>
                <a:latin typeface="Arial"/>
                <a:ea typeface="Arial"/>
                <a:cs typeface="Arial"/>
                <a:sym typeface="Arial"/>
              </a:rPr>
              <a:t>Hack the Future: </a:t>
            </a:r>
            <a:br>
              <a:rPr b="0" i="0" lang="en-US" sz="3200" u="none" cap="none" strike="noStrike">
                <a:solidFill>
                  <a:schemeClr val="lt1"/>
                </a:solidFill>
                <a:latin typeface="Arial"/>
                <a:ea typeface="Arial"/>
                <a:cs typeface="Arial"/>
                <a:sym typeface="Arial"/>
              </a:rPr>
            </a:br>
            <a:r>
              <a:rPr b="0" i="0" lang="en-US" sz="3200" u="none" cap="none" strike="noStrike">
                <a:solidFill>
                  <a:schemeClr val="lt1"/>
                </a:solidFill>
                <a:latin typeface="Arial"/>
                <a:ea typeface="Arial"/>
                <a:cs typeface="Arial"/>
                <a:sym typeface="Arial"/>
              </a:rPr>
              <a:t>A Gen AI Sprint </a:t>
            </a:r>
            <a:br>
              <a:rPr b="0" i="0" lang="en-US" sz="3200" u="none" cap="none" strike="noStrike">
                <a:solidFill>
                  <a:schemeClr val="lt1"/>
                </a:solidFill>
                <a:latin typeface="Arial"/>
                <a:ea typeface="Arial"/>
                <a:cs typeface="Arial"/>
                <a:sym typeface="Arial"/>
              </a:rPr>
            </a:br>
            <a:r>
              <a:rPr b="0" i="0" lang="en-US" sz="3200" u="none" cap="none" strike="noStrike">
                <a:solidFill>
                  <a:schemeClr val="lt1"/>
                </a:solidFill>
                <a:latin typeface="Arial"/>
                <a:ea typeface="Arial"/>
                <a:cs typeface="Arial"/>
                <a:sym typeface="Arial"/>
              </a:rPr>
              <a:t>Powered by Data</a:t>
            </a:r>
            <a:endParaRPr/>
          </a:p>
        </p:txBody>
      </p:sp>
      <p:sp>
        <p:nvSpPr>
          <p:cNvPr id="137" name="Google Shape;137;p4"/>
          <p:cNvSpPr/>
          <p:nvPr/>
        </p:nvSpPr>
        <p:spPr>
          <a:xfrm>
            <a:off x="570561" y="4236979"/>
            <a:ext cx="1481100" cy="1471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lang="en-US" sz="1800">
                <a:solidFill>
                  <a:srgbClr val="FFFFFF"/>
                </a:solidFill>
              </a:rPr>
              <a:t>Photo</a:t>
            </a:r>
            <a:endParaRPr/>
          </a:p>
        </p:txBody>
      </p:sp>
      <p:sp>
        <p:nvSpPr>
          <p:cNvPr id="138" name="Google Shape;138;p4"/>
          <p:cNvSpPr txBox="1"/>
          <p:nvPr/>
        </p:nvSpPr>
        <p:spPr>
          <a:xfrm>
            <a:off x="2636250" y="4456552"/>
            <a:ext cx="3177000" cy="8112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A100FF"/>
              </a:buClr>
              <a:buSzPts val="2000"/>
              <a:buFont typeface="Arial"/>
              <a:buNone/>
            </a:pPr>
            <a:r>
              <a:rPr b="1" i="0" lang="en-US" sz="2000" u="none" cap="none" strike="noStrike">
                <a:solidFill>
                  <a:srgbClr val="A100FF"/>
                </a:solidFill>
                <a:latin typeface="Arial"/>
                <a:ea typeface="Arial"/>
                <a:cs typeface="Arial"/>
                <a:sym typeface="Arial"/>
              </a:rPr>
              <a:t> Hiteshree Patel</a:t>
            </a:r>
            <a:endParaRPr b="1" i="0" sz="2000" u="none" cap="none" strike="noStrike">
              <a:solidFill>
                <a:srgbClr val="A100FF"/>
              </a:solidFill>
              <a:latin typeface="Arial"/>
              <a:ea typeface="Arial"/>
              <a:cs typeface="Arial"/>
              <a:sym typeface="Arial"/>
            </a:endParaRPr>
          </a:p>
          <a:p>
            <a:pPr indent="0" lvl="0" marL="0" marR="0" rtl="0" algn="l">
              <a:lnSpc>
                <a:spcPct val="90000"/>
              </a:lnSpc>
              <a:spcBef>
                <a:spcPts val="0"/>
              </a:spcBef>
              <a:spcAft>
                <a:spcPts val="0"/>
              </a:spcAft>
              <a:buClr>
                <a:srgbClr val="A100FF"/>
              </a:buClr>
              <a:buSzPts val="2000"/>
              <a:buFont typeface="Arial"/>
              <a:buNone/>
            </a:pPr>
            <a:r>
              <a:t/>
            </a:r>
            <a:endParaRPr b="1" sz="2000">
              <a:solidFill>
                <a:srgbClr val="A100FF"/>
              </a:solidFill>
            </a:endParaRPr>
          </a:p>
        </p:txBody>
      </p:sp>
      <p:sp>
        <p:nvSpPr>
          <p:cNvPr id="139" name="Google Shape;139;p4"/>
          <p:cNvSpPr txBox="1"/>
          <p:nvPr/>
        </p:nvSpPr>
        <p:spPr>
          <a:xfrm>
            <a:off x="255225" y="2867440"/>
            <a:ext cx="11430000" cy="7264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67" u="none" cap="none" strike="noStrike">
                <a:solidFill>
                  <a:srgbClr val="000000"/>
                </a:solidFill>
                <a:latin typeface="Arial"/>
                <a:ea typeface="Arial"/>
                <a:cs typeface="Arial"/>
                <a:sym typeface="Arial"/>
              </a:rPr>
              <a:t>Team details</a:t>
            </a:r>
            <a:endParaRPr b="1" i="0" sz="1867" u="none" cap="none" strike="noStrike">
              <a:solidFill>
                <a:srgbClr val="000000"/>
              </a:solidFill>
              <a:latin typeface="Arial"/>
              <a:ea typeface="Arial"/>
              <a:cs typeface="Arial"/>
              <a:sym typeface="Arial"/>
            </a:endParaRPr>
          </a:p>
        </p:txBody>
      </p:sp>
      <p:graphicFrame>
        <p:nvGraphicFramePr>
          <p:cNvPr id="140" name="Google Shape;140;p4"/>
          <p:cNvGraphicFramePr/>
          <p:nvPr/>
        </p:nvGraphicFramePr>
        <p:xfrm>
          <a:off x="319038" y="3342942"/>
          <a:ext cx="3000000" cy="3000000"/>
        </p:xfrm>
        <a:graphic>
          <a:graphicData uri="http://schemas.openxmlformats.org/drawingml/2006/table">
            <a:tbl>
              <a:tblPr bandRow="1" firstRow="1">
                <a:noFill/>
                <a:tableStyleId>{C52B6490-DEEE-4B47-8F58-154B8027C0C3}</a:tableStyleId>
              </a:tblPr>
              <a:tblGrid>
                <a:gridCol w="4382350"/>
                <a:gridCol w="7235375"/>
              </a:tblGrid>
              <a:tr h="378450">
                <a:tc>
                  <a:txBody>
                    <a:bodyPr/>
                    <a:lstStyle/>
                    <a:p>
                      <a:pPr indent="0" lvl="0" marL="0" marR="0" rtl="0" algn="l">
                        <a:lnSpc>
                          <a:spcPct val="100000"/>
                        </a:lnSpc>
                        <a:spcBef>
                          <a:spcPts val="0"/>
                        </a:spcBef>
                        <a:spcAft>
                          <a:spcPts val="0"/>
                        </a:spcAft>
                        <a:buNone/>
                      </a:pPr>
                      <a:r>
                        <a:rPr lang="en-US" sz="1400" u="none" cap="none" strike="noStrike">
                          <a:solidFill>
                            <a:srgbClr val="A100FF"/>
                          </a:solidFill>
                        </a:rPr>
                        <a:t>TEAM NAME:</a:t>
                      </a:r>
                      <a:endParaRPr/>
                    </a:p>
                  </a:txBody>
                  <a:tcPr marT="45725" marB="45725" marR="91450" marL="91450">
                    <a:lnL cap="flat" cmpd="sng" w="9525">
                      <a:solidFill>
                        <a:srgbClr val="D2D2D2"/>
                      </a:solidFill>
                      <a:prstDash val="solid"/>
                      <a:round/>
                      <a:headEnd len="sm" w="sm" type="none"/>
                      <a:tailEnd len="sm" w="sm" type="none"/>
                    </a:lnL>
                    <a:lnR cap="flat" cmpd="sng" w="9525">
                      <a:solidFill>
                        <a:srgbClr val="D8E6FC"/>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8E6FC"/>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solidFill>
                          <a:srgbClr val="A100FF"/>
                        </a:solidFill>
                      </a:endParaRPr>
                    </a:p>
                  </a:txBody>
                  <a:tcPr marT="45725" marB="45725" marR="91450" marL="91450">
                    <a:lnL cap="flat" cmpd="sng" w="9525">
                      <a:solidFill>
                        <a:srgbClr val="D8E6FC"/>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BCBCBC"/>
                      </a:solidFill>
                      <a:prstDash val="solid"/>
                      <a:round/>
                      <a:headEnd len="sm" w="sm" type="none"/>
                      <a:tailEnd len="sm" w="sm" type="none"/>
                    </a:lnB>
                    <a:solidFill>
                      <a:srgbClr val="DDDDDD"/>
                    </a:solidFill>
                  </a:tcPr>
                </a:tc>
              </a:tr>
            </a:tbl>
          </a:graphicData>
        </a:graphic>
      </p:graphicFrame>
      <p:cxnSp>
        <p:nvCxnSpPr>
          <p:cNvPr id="141" name="Google Shape;141;p4"/>
          <p:cNvCxnSpPr/>
          <p:nvPr/>
        </p:nvCxnSpPr>
        <p:spPr>
          <a:xfrm>
            <a:off x="2636250" y="5081146"/>
            <a:ext cx="1718100" cy="0"/>
          </a:xfrm>
          <a:prstGeom prst="straightConnector1">
            <a:avLst/>
          </a:prstGeom>
          <a:noFill/>
          <a:ln cap="flat" cmpd="sng" w="9525">
            <a:solidFill>
              <a:srgbClr val="ADBCC3"/>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nvSpPr>
        <p:spPr>
          <a:xfrm>
            <a:off x="323868" y="352567"/>
            <a:ext cx="11233753" cy="846811"/>
          </a:xfrm>
          <a:prstGeom prst="rect">
            <a:avLst/>
          </a:prstGeom>
          <a:noFill/>
          <a:ln>
            <a:noFill/>
          </a:ln>
        </p:spPr>
        <p:txBody>
          <a:bodyPr anchorCtr="0" anchor="t" bIns="0" lIns="0" spcFirstLastPara="1" rIns="121900" wrap="square" tIns="0">
            <a:noAutofit/>
          </a:bodyPr>
          <a:lstStyle/>
          <a:p>
            <a:pPr indent="0" lvl="0" marL="0" marR="0" rtl="0" algn="l">
              <a:lnSpc>
                <a:spcPct val="80000"/>
              </a:lnSpc>
              <a:spcBef>
                <a:spcPts val="0"/>
              </a:spcBef>
              <a:spcAft>
                <a:spcPts val="0"/>
              </a:spcAft>
              <a:buNone/>
            </a:pPr>
            <a:r>
              <a:rPr b="1" i="0" lang="en-US" sz="2667" u="none" cap="none" strike="noStrike">
                <a:solidFill>
                  <a:srgbClr val="000000"/>
                </a:solidFill>
                <a:latin typeface="Arial"/>
                <a:ea typeface="Arial"/>
                <a:cs typeface="Arial"/>
                <a:sym typeface="Arial"/>
              </a:rPr>
              <a:t>Entry Submission Summary</a:t>
            </a:r>
            <a:endParaRPr b="1" i="0" sz="1200" u="none" cap="none" strike="noStrike">
              <a:solidFill>
                <a:srgbClr val="000000"/>
              </a:solidFill>
              <a:latin typeface="Arial"/>
              <a:ea typeface="Arial"/>
              <a:cs typeface="Arial"/>
              <a:sym typeface="Arial"/>
            </a:endParaRPr>
          </a:p>
        </p:txBody>
      </p:sp>
      <p:graphicFrame>
        <p:nvGraphicFramePr>
          <p:cNvPr id="147" name="Google Shape;147;p5"/>
          <p:cNvGraphicFramePr/>
          <p:nvPr/>
        </p:nvGraphicFramePr>
        <p:xfrm>
          <a:off x="323868" y="990600"/>
          <a:ext cx="3000000" cy="3000000"/>
        </p:xfrm>
        <a:graphic>
          <a:graphicData uri="http://schemas.openxmlformats.org/drawingml/2006/table">
            <a:tbl>
              <a:tblPr bandRow="1">
                <a:noFill/>
                <a:tableStyleId>{91DFA949-C0DB-44CE-9083-E18DE552C621}</a:tableStyleId>
              </a:tblPr>
              <a:tblGrid>
                <a:gridCol w="2907425"/>
                <a:gridCol w="8636825"/>
              </a:tblGrid>
              <a:tr h="828675">
                <a:tc>
                  <a:txBody>
                    <a:bodyPr/>
                    <a:lstStyle/>
                    <a:p>
                      <a:pPr indent="0" lvl="0" marL="0" marR="0" rtl="0" algn="ctr">
                        <a:lnSpc>
                          <a:spcPct val="100000"/>
                        </a:lnSpc>
                        <a:spcBef>
                          <a:spcPts val="0"/>
                        </a:spcBef>
                        <a:spcAft>
                          <a:spcPts val="0"/>
                        </a:spcAft>
                        <a:buNone/>
                      </a:pPr>
                      <a:r>
                        <a:rPr b="1" lang="en-US" sz="1867" u="none" cap="none" strike="noStrike">
                          <a:latin typeface="Arial"/>
                          <a:ea typeface="Arial"/>
                          <a:cs typeface="Arial"/>
                          <a:sym typeface="Arial"/>
                        </a:rPr>
                        <a:t>Idea Title</a:t>
                      </a:r>
                      <a:br>
                        <a:rPr lang="en-US" sz="1867" u="none" cap="none" strike="noStrike">
                          <a:latin typeface="Arial"/>
                          <a:ea typeface="Arial"/>
                          <a:cs typeface="Arial"/>
                          <a:sym typeface="Arial"/>
                        </a:rPr>
                      </a:br>
                      <a:r>
                        <a:rPr b="0" i="0" lang="en-US" sz="1400" u="none" cap="none" strike="noStrike">
                          <a:solidFill>
                            <a:schemeClr val="dk1"/>
                          </a:solidFill>
                          <a:latin typeface="Arial"/>
                          <a:ea typeface="Arial"/>
                          <a:cs typeface="Arial"/>
                          <a:sym typeface="Arial"/>
                        </a:rPr>
                        <a:t>(Provide a concise and impactful title for your idea.)</a:t>
                      </a:r>
                      <a:endParaRPr sz="1867" u="none" cap="none" strike="noStrike">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9FFF"/>
                    </a:solidFill>
                  </a:tcPr>
                </a:tc>
                <a:tc>
                  <a:txBody>
                    <a:bodyPr/>
                    <a:lstStyle/>
                    <a:p>
                      <a:pPr indent="0" lvl="0" marL="0" marR="0" rtl="0" algn="l">
                        <a:lnSpc>
                          <a:spcPct val="100000"/>
                        </a:lnSpc>
                        <a:spcBef>
                          <a:spcPts val="0"/>
                        </a:spcBef>
                        <a:spcAft>
                          <a:spcPts val="0"/>
                        </a:spcAft>
                        <a:buNone/>
                      </a:pPr>
                      <a:r>
                        <a:rPr lang="en-US" sz="1867"/>
                        <a:t>Real-Time Inventory Management using Predictive Agents</a:t>
                      </a:r>
                      <a:endParaRPr sz="1867"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9FFF"/>
                    </a:solidFill>
                  </a:tcPr>
                </a:tc>
              </a:tr>
              <a:tr h="816775">
                <a:tc>
                  <a:txBody>
                    <a:bodyPr/>
                    <a:lstStyle/>
                    <a:p>
                      <a:pPr indent="0" lvl="0" marL="0" marR="0" rtl="0" algn="l">
                        <a:lnSpc>
                          <a:spcPct val="100000"/>
                        </a:lnSpc>
                        <a:spcBef>
                          <a:spcPts val="0"/>
                        </a:spcBef>
                        <a:spcAft>
                          <a:spcPts val="0"/>
                        </a:spcAft>
                        <a:buNone/>
                      </a:pPr>
                      <a:r>
                        <a:rPr b="1" lang="en-US" sz="1867"/>
                        <a:t>              </a:t>
                      </a:r>
                      <a:r>
                        <a:rPr b="1" lang="en-US" sz="1867" u="none" cap="none" strike="noStrike">
                          <a:latin typeface="Arial"/>
                          <a:ea typeface="Arial"/>
                          <a:cs typeface="Arial"/>
                          <a:sym typeface="Arial"/>
                        </a:rPr>
                        <a:t>Name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867"/>
                        <a:t>Hiteshree Patel</a:t>
                      </a:r>
                      <a:endParaRPr sz="1867"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40700">
                <a:tc>
                  <a:txBody>
                    <a:bodyPr/>
                    <a:lstStyle/>
                    <a:p>
                      <a:pPr indent="0" lvl="0" marL="0" marR="0" rtl="0" algn="ctr">
                        <a:lnSpc>
                          <a:spcPct val="100000"/>
                        </a:lnSpc>
                        <a:spcBef>
                          <a:spcPts val="0"/>
                        </a:spcBef>
                        <a:spcAft>
                          <a:spcPts val="0"/>
                        </a:spcAft>
                        <a:buNone/>
                      </a:pPr>
                      <a:r>
                        <a:rPr b="1" lang="en-US" sz="1867" u="none" cap="none" strike="noStrike">
                          <a:latin typeface="Arial"/>
                          <a:ea typeface="Arial"/>
                          <a:cs typeface="Arial"/>
                          <a:sym typeface="Arial"/>
                        </a:rPr>
                        <a:t>Problem Statement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9FFF"/>
                    </a:solidFill>
                  </a:tcPr>
                </a:tc>
                <a:tc>
                  <a:txBody>
                    <a:bodyPr/>
                    <a:lstStyle/>
                    <a:p>
                      <a:pPr indent="0" lvl="0" marL="0" rtl="0" algn="l">
                        <a:lnSpc>
                          <a:spcPct val="125000"/>
                        </a:lnSpc>
                        <a:spcBef>
                          <a:spcPts val="1800"/>
                        </a:spcBef>
                        <a:spcAft>
                          <a:spcPts val="0"/>
                        </a:spcAft>
                        <a:buSzPts val="1100"/>
                        <a:buNone/>
                      </a:pPr>
                      <a:r>
                        <a:rPr lang="en-US" sz="1700"/>
                        <a:t>Optimizing Retail </a:t>
                      </a:r>
                      <a:r>
                        <a:rPr lang="en-US" sz="1700"/>
                        <a:t>inventory</a:t>
                      </a:r>
                      <a:r>
                        <a:rPr lang="en-US" sz="1700"/>
                        <a:t> with Multi Agent</a:t>
                      </a:r>
                      <a:endParaRPr sz="1700"/>
                    </a:p>
                    <a:p>
                      <a:pPr indent="0" lvl="0" marL="0" rtl="0" algn="l">
                        <a:lnSpc>
                          <a:spcPct val="125000"/>
                        </a:lnSpc>
                        <a:spcBef>
                          <a:spcPts val="1800"/>
                        </a:spcBef>
                        <a:spcAft>
                          <a:spcPts val="0"/>
                        </a:spcAft>
                        <a:buClr>
                          <a:schemeClr val="dk1"/>
                        </a:buClr>
                        <a:buSzPts val="1100"/>
                        <a:buFont typeface="Arial"/>
                        <a:buNone/>
                      </a:pPr>
                      <a:r>
                        <a:rPr lang="en-US" sz="1700"/>
                        <a:t>In retail industry,maintaining a balance between product </a:t>
                      </a:r>
                      <a:r>
                        <a:rPr lang="en-US" sz="1700"/>
                        <a:t>availability</a:t>
                      </a:r>
                      <a:r>
                        <a:rPr lang="en-US" sz="1700"/>
                        <a:t> and inventory costs is crucial.Retail chains often struggle </a:t>
                      </a:r>
                      <a:r>
                        <a:rPr lang="en-US" sz="1700"/>
                        <a:t>with</a:t>
                      </a:r>
                      <a:r>
                        <a:rPr lang="en-US" sz="1700"/>
                        <a:t> problems like stockout,overstock.</a:t>
                      </a:r>
                      <a:endParaRPr sz="1700"/>
                    </a:p>
                    <a:p>
                      <a:pPr indent="0" lvl="0" marL="0" marR="0" rtl="0" algn="l">
                        <a:lnSpc>
                          <a:spcPct val="100000"/>
                        </a:lnSpc>
                        <a:spcBef>
                          <a:spcPts val="400"/>
                        </a:spcBef>
                        <a:spcAft>
                          <a:spcPts val="0"/>
                        </a:spcAft>
                        <a:buNone/>
                      </a:pPr>
                      <a:r>
                        <a:t/>
                      </a:r>
                      <a:endParaRPr sz="1867"/>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9FFF"/>
                    </a:solidFill>
                  </a:tcPr>
                </a:tc>
              </a:tr>
              <a:tr h="1781175">
                <a:tc>
                  <a:txBody>
                    <a:bodyPr/>
                    <a:lstStyle/>
                    <a:p>
                      <a:pPr indent="0" lvl="0" marL="0" marR="0" rtl="0" algn="ctr">
                        <a:lnSpc>
                          <a:spcPct val="100000"/>
                        </a:lnSpc>
                        <a:spcBef>
                          <a:spcPts val="0"/>
                        </a:spcBef>
                        <a:spcAft>
                          <a:spcPts val="0"/>
                        </a:spcAft>
                        <a:buNone/>
                      </a:pPr>
                      <a:r>
                        <a:rPr b="1" lang="en-US" sz="1867" u="none" cap="none" strike="noStrike">
                          <a:latin typeface="Arial"/>
                          <a:ea typeface="Arial"/>
                          <a:cs typeface="Arial"/>
                          <a:sym typeface="Arial"/>
                        </a:rPr>
                        <a:t>Proposed Solution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867"/>
                        <a:t>To design a Multi-agent system which can tackle the problems of stock out and overstocking by not only forecasting the demand for future but provides monitoring ,pricing optimization and coordination between different agents can together optimize the retail inventory</a:t>
                      </a:r>
                      <a:endParaRPr sz="1867"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rotWithShape="0" algn="bl" dir="5400000" dist="19050">
              <a:schemeClr val="lt1">
                <a:alpha val="49803"/>
              </a:schemeClr>
            </a:outerShdw>
          </a:effectLst>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53" name="Google Shape;153;p6"/>
          <p:cNvSpPr txBox="1"/>
          <p:nvPr/>
        </p:nvSpPr>
        <p:spPr>
          <a:xfrm>
            <a:off x="339543" y="321242"/>
            <a:ext cx="11233800" cy="846900"/>
          </a:xfrm>
          <a:prstGeom prst="rect">
            <a:avLst/>
          </a:prstGeom>
          <a:noFill/>
          <a:ln>
            <a:noFill/>
          </a:ln>
        </p:spPr>
        <p:txBody>
          <a:bodyPr anchorCtr="0" anchor="t" bIns="0" lIns="0" spcFirstLastPara="1" rIns="121900" wrap="square" tIns="0">
            <a:noAutofit/>
          </a:bodyPr>
          <a:lstStyle/>
          <a:p>
            <a:pPr indent="0" lvl="0" marL="0" marR="0" rtl="0" algn="l">
              <a:lnSpc>
                <a:spcPct val="80000"/>
              </a:lnSpc>
              <a:spcBef>
                <a:spcPts val="0"/>
              </a:spcBef>
              <a:spcAft>
                <a:spcPts val="0"/>
              </a:spcAft>
              <a:buNone/>
            </a:pPr>
            <a:r>
              <a:rPr b="1" lang="en-US" sz="2667"/>
              <a:t>Optimizing Retail Inventory with Multi-Agents</a:t>
            </a:r>
            <a:endParaRPr b="1" sz="2667"/>
          </a:p>
          <a:p>
            <a:pPr indent="0" lvl="0" marL="0" marR="0" rtl="0" algn="l">
              <a:lnSpc>
                <a:spcPct val="80000"/>
              </a:lnSpc>
              <a:spcBef>
                <a:spcPts val="0"/>
              </a:spcBef>
              <a:spcAft>
                <a:spcPts val="0"/>
              </a:spcAft>
              <a:buNone/>
            </a:pPr>
            <a:r>
              <a:t/>
            </a:r>
            <a:endParaRPr b="1" sz="2667"/>
          </a:p>
          <a:p>
            <a:pPr indent="0" lvl="0" marL="0" marR="0" rtl="0" algn="l">
              <a:lnSpc>
                <a:spcPct val="80000"/>
              </a:lnSpc>
              <a:spcBef>
                <a:spcPts val="0"/>
              </a:spcBef>
              <a:spcAft>
                <a:spcPts val="0"/>
              </a:spcAft>
              <a:buNone/>
            </a:pPr>
            <a:r>
              <a:rPr lang="en-US" sz="1967"/>
              <a:t>In retail industry maintaining a balance between product availability and inventory costs is crucial Retail inventory can offer struggle with stock out or overstocking.</a:t>
            </a:r>
            <a:endParaRPr sz="1967"/>
          </a:p>
          <a:p>
            <a:pPr indent="0" lvl="0" marL="0" marR="0" rtl="0" algn="l">
              <a:lnSpc>
                <a:spcPct val="80000"/>
              </a:lnSpc>
              <a:spcBef>
                <a:spcPts val="0"/>
              </a:spcBef>
              <a:spcAft>
                <a:spcPts val="0"/>
              </a:spcAft>
              <a:buNone/>
            </a:pPr>
            <a:r>
              <a:rPr lang="en-US" sz="1967"/>
              <a:t>This challenges are complex to manually deal with. this retail inventory can be optimized to solve the issues without human intervention by creating the Multi-Agent system is the main goal of the problem </a:t>
            </a:r>
            <a:endParaRPr sz="1967"/>
          </a:p>
          <a:p>
            <a:pPr indent="0" lvl="0" marL="0" marR="0" rtl="0" algn="l">
              <a:lnSpc>
                <a:spcPct val="80000"/>
              </a:lnSpc>
              <a:spcBef>
                <a:spcPts val="0"/>
              </a:spcBef>
              <a:spcAft>
                <a:spcPts val="0"/>
              </a:spcAft>
              <a:buNone/>
            </a:pPr>
            <a:r>
              <a:t/>
            </a:r>
            <a:endParaRPr sz="1967"/>
          </a:p>
          <a:p>
            <a:pPr indent="0" lvl="0" marL="0" marR="0" rtl="0" algn="l">
              <a:lnSpc>
                <a:spcPct val="80000"/>
              </a:lnSpc>
              <a:spcBef>
                <a:spcPts val="0"/>
              </a:spcBef>
              <a:spcAft>
                <a:spcPts val="0"/>
              </a:spcAft>
              <a:buNone/>
            </a:pPr>
            <a:r>
              <a:t/>
            </a:r>
            <a:endParaRPr b="1" sz="2667"/>
          </a:p>
          <a:p>
            <a:pPr indent="0" lvl="0" marL="0" marR="0" rtl="0" algn="l">
              <a:lnSpc>
                <a:spcPct val="80000"/>
              </a:lnSpc>
              <a:spcBef>
                <a:spcPts val="0"/>
              </a:spcBef>
              <a:spcAft>
                <a:spcPts val="0"/>
              </a:spcAft>
              <a:buNone/>
            </a:pPr>
            <a:r>
              <a:t/>
            </a:r>
            <a:endParaRPr sz="206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rotWithShape="0" algn="bl" dir="5400000" dist="19050">
              <a:schemeClr val="lt1">
                <a:alpha val="49803"/>
              </a:schemeClr>
            </a:outerShdw>
          </a:effectLst>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59" name="Google Shape;159;p7"/>
          <p:cNvSpPr txBox="1"/>
          <p:nvPr/>
        </p:nvSpPr>
        <p:spPr>
          <a:xfrm>
            <a:off x="323868" y="352567"/>
            <a:ext cx="11233753" cy="846811"/>
          </a:xfrm>
          <a:prstGeom prst="rect">
            <a:avLst/>
          </a:prstGeom>
          <a:noFill/>
          <a:ln>
            <a:noFill/>
          </a:ln>
        </p:spPr>
        <p:txBody>
          <a:bodyPr anchorCtr="0" anchor="t" bIns="0" lIns="0" spcFirstLastPara="1" rIns="121900" wrap="square" tIns="0">
            <a:noAutofit/>
          </a:bodyPr>
          <a:lstStyle/>
          <a:p>
            <a:pPr indent="0" lvl="0" marL="0" marR="0" rtl="0" algn="l">
              <a:lnSpc>
                <a:spcPct val="80000"/>
              </a:lnSpc>
              <a:spcBef>
                <a:spcPts val="0"/>
              </a:spcBef>
              <a:spcAft>
                <a:spcPts val="0"/>
              </a:spcAft>
              <a:buNone/>
            </a:pPr>
            <a:r>
              <a:rPr b="1" i="0" lang="en-US" sz="2667" u="none" cap="none" strike="noStrike">
                <a:solidFill>
                  <a:srgbClr val="000000"/>
                </a:solidFill>
                <a:latin typeface="Arial"/>
                <a:ea typeface="Arial"/>
                <a:cs typeface="Arial"/>
                <a:sym typeface="Arial"/>
              </a:rPr>
              <a:t>Proposed Solution Overview</a:t>
            </a:r>
            <a:endParaRPr/>
          </a:p>
          <a:p>
            <a:pPr indent="0" lvl="0" marL="0" marR="0" rtl="0" algn="l">
              <a:lnSpc>
                <a:spcPct val="80000"/>
              </a:lnSpc>
              <a:spcBef>
                <a:spcPts val="0"/>
              </a:spcBef>
              <a:spcAft>
                <a:spcPts val="0"/>
              </a:spcAft>
              <a:buNone/>
            </a:pPr>
            <a:r>
              <a:rPr lang="en-US" sz="2667"/>
              <a:t>Applying GenAI to Retail Inventory Optimization</a:t>
            </a:r>
            <a:endParaRPr sz="2667"/>
          </a:p>
          <a:p>
            <a:pPr indent="0" lvl="0" marL="0" marR="0" rtl="0" algn="l">
              <a:lnSpc>
                <a:spcPct val="80000"/>
              </a:lnSpc>
              <a:spcBef>
                <a:spcPts val="0"/>
              </a:spcBef>
              <a:spcAft>
                <a:spcPts val="0"/>
              </a:spcAft>
              <a:buNone/>
            </a:pPr>
            <a:r>
              <a:t/>
            </a:r>
            <a:endParaRPr sz="2667"/>
          </a:p>
          <a:p>
            <a:pPr indent="0" lvl="0" marL="0" marR="0" rtl="0" algn="l">
              <a:lnSpc>
                <a:spcPct val="80000"/>
              </a:lnSpc>
              <a:spcBef>
                <a:spcPts val="0"/>
              </a:spcBef>
              <a:spcAft>
                <a:spcPts val="0"/>
              </a:spcAft>
              <a:buNone/>
            </a:pPr>
            <a:r>
              <a:rPr lang="en-US" sz="1967"/>
              <a:t>1.AI-Powered Demand </a:t>
            </a:r>
            <a:r>
              <a:rPr lang="en-US" sz="1967"/>
              <a:t>Scenario</a:t>
            </a:r>
            <a:r>
              <a:rPr lang="en-US" sz="1967"/>
              <a:t> Simulation(GenAI + Forecasting)</a:t>
            </a:r>
            <a:endParaRPr sz="1967"/>
          </a:p>
          <a:p>
            <a:pPr indent="0" lvl="0" marL="0" marR="0" rtl="0" algn="l">
              <a:lnSpc>
                <a:spcPct val="80000"/>
              </a:lnSpc>
              <a:spcBef>
                <a:spcPts val="0"/>
              </a:spcBef>
              <a:spcAft>
                <a:spcPts val="0"/>
              </a:spcAft>
              <a:buNone/>
            </a:pPr>
            <a:r>
              <a:t/>
            </a:r>
            <a:endParaRPr sz="1967"/>
          </a:p>
          <a:p>
            <a:pPr indent="0" lvl="0" marL="0" marR="0" rtl="0" algn="l">
              <a:lnSpc>
                <a:spcPct val="80000"/>
              </a:lnSpc>
              <a:spcBef>
                <a:spcPts val="0"/>
              </a:spcBef>
              <a:spcAft>
                <a:spcPts val="0"/>
              </a:spcAft>
              <a:buNone/>
            </a:pPr>
            <a:r>
              <a:rPr lang="en-US" sz="1967"/>
              <a:t>Use GenAI to generate synthetic demand </a:t>
            </a:r>
            <a:r>
              <a:rPr lang="en-US" sz="1967"/>
              <a:t>scenarios</a:t>
            </a:r>
            <a:r>
              <a:rPr lang="en-US" sz="1967"/>
              <a:t> based on product, region, season, and promotion</a:t>
            </a:r>
            <a:endParaRPr sz="1967"/>
          </a:p>
          <a:p>
            <a:pPr indent="0" lvl="0" marL="0" marR="0" rtl="0" algn="l">
              <a:lnSpc>
                <a:spcPct val="80000"/>
              </a:lnSpc>
              <a:spcBef>
                <a:spcPts val="0"/>
              </a:spcBef>
              <a:spcAft>
                <a:spcPts val="0"/>
              </a:spcAft>
              <a:buNone/>
            </a:pPr>
            <a:r>
              <a:t/>
            </a:r>
            <a:endParaRPr sz="1967"/>
          </a:p>
          <a:p>
            <a:pPr indent="0" lvl="0" marL="0" marR="0" rtl="0" algn="l">
              <a:lnSpc>
                <a:spcPct val="80000"/>
              </a:lnSpc>
              <a:spcBef>
                <a:spcPts val="0"/>
              </a:spcBef>
              <a:spcAft>
                <a:spcPts val="0"/>
              </a:spcAft>
              <a:buNone/>
            </a:pPr>
            <a:r>
              <a:rPr lang="en-US" sz="1967"/>
              <a:t>2.Generative Chat Agent for Decision Support</a:t>
            </a:r>
            <a:endParaRPr sz="1967"/>
          </a:p>
          <a:p>
            <a:pPr indent="0" lvl="0" marL="0" marR="0" rtl="0" algn="l">
              <a:lnSpc>
                <a:spcPct val="80000"/>
              </a:lnSpc>
              <a:spcBef>
                <a:spcPts val="0"/>
              </a:spcBef>
              <a:spcAft>
                <a:spcPts val="0"/>
              </a:spcAft>
              <a:buNone/>
            </a:pPr>
            <a:r>
              <a:t/>
            </a:r>
            <a:endParaRPr sz="1967"/>
          </a:p>
          <a:p>
            <a:pPr indent="0" lvl="0" marL="0" marR="0" rtl="0" algn="l">
              <a:lnSpc>
                <a:spcPct val="80000"/>
              </a:lnSpc>
              <a:spcBef>
                <a:spcPts val="0"/>
              </a:spcBef>
              <a:spcAft>
                <a:spcPts val="0"/>
              </a:spcAft>
              <a:buNone/>
            </a:pPr>
            <a:r>
              <a:rPr lang="en-US" sz="1967"/>
              <a:t>Use GenAI to build smart assistant agent that explains forecasted inventory decisions,answer questions like ‘why did we restock the particular item’,suggest promotions or alternate products based on stock levels</a:t>
            </a:r>
            <a:endParaRPr sz="1967"/>
          </a:p>
          <a:p>
            <a:pPr indent="0" lvl="0" marL="0" marR="0" rtl="0" algn="l">
              <a:lnSpc>
                <a:spcPct val="80000"/>
              </a:lnSpc>
              <a:spcBef>
                <a:spcPts val="0"/>
              </a:spcBef>
              <a:spcAft>
                <a:spcPts val="0"/>
              </a:spcAft>
              <a:buNone/>
            </a:pPr>
            <a:r>
              <a:t/>
            </a:r>
            <a:endParaRPr sz="1967"/>
          </a:p>
          <a:p>
            <a:pPr indent="0" lvl="0" marL="0" marR="0" rtl="0" algn="l">
              <a:lnSpc>
                <a:spcPct val="80000"/>
              </a:lnSpc>
              <a:spcBef>
                <a:spcPts val="0"/>
              </a:spcBef>
              <a:spcAft>
                <a:spcPts val="0"/>
              </a:spcAft>
              <a:buNone/>
            </a:pPr>
            <a:r>
              <a:rPr lang="en-US" sz="1967"/>
              <a:t>3. </a:t>
            </a:r>
            <a:r>
              <a:rPr lang="en-US" sz="1967"/>
              <a:t>Restocking</a:t>
            </a:r>
            <a:r>
              <a:rPr lang="en-US" sz="1967"/>
              <a:t> policy writer</a:t>
            </a:r>
            <a:endParaRPr sz="1967"/>
          </a:p>
          <a:p>
            <a:pPr indent="0" lvl="0" marL="0" marR="0" rtl="0" algn="l">
              <a:lnSpc>
                <a:spcPct val="80000"/>
              </a:lnSpc>
              <a:spcBef>
                <a:spcPts val="0"/>
              </a:spcBef>
              <a:spcAft>
                <a:spcPts val="0"/>
              </a:spcAft>
              <a:buNone/>
            </a:pPr>
            <a:r>
              <a:t/>
            </a:r>
            <a:endParaRPr sz="1967"/>
          </a:p>
          <a:p>
            <a:pPr indent="0" lvl="0" marL="0" marR="0" rtl="0" algn="l">
              <a:lnSpc>
                <a:spcPct val="80000"/>
              </a:lnSpc>
              <a:spcBef>
                <a:spcPts val="0"/>
              </a:spcBef>
              <a:spcAft>
                <a:spcPts val="0"/>
              </a:spcAft>
              <a:buNone/>
            </a:pPr>
            <a:r>
              <a:rPr lang="en-US" sz="1967"/>
              <a:t>GenAI can dynamically generate the restocking rules using forecasted data based on historic data</a:t>
            </a:r>
            <a:endParaRPr sz="1967"/>
          </a:p>
          <a:p>
            <a:pPr indent="0" lvl="0" marL="0" marR="0" rtl="0" algn="l">
              <a:lnSpc>
                <a:spcPct val="80000"/>
              </a:lnSpc>
              <a:spcBef>
                <a:spcPts val="0"/>
              </a:spcBef>
              <a:spcAft>
                <a:spcPts val="0"/>
              </a:spcAft>
              <a:buNone/>
            </a:pPr>
            <a:r>
              <a:rPr lang="en-US" sz="1967"/>
              <a:t>which can help in optimizing the rules based on the demand and requirements</a:t>
            </a:r>
            <a:endParaRPr sz="1967"/>
          </a:p>
          <a:p>
            <a:pPr indent="0" lvl="0" marL="0" marR="0" rtl="0" algn="l">
              <a:lnSpc>
                <a:spcPct val="80000"/>
              </a:lnSpc>
              <a:spcBef>
                <a:spcPts val="0"/>
              </a:spcBef>
              <a:spcAft>
                <a:spcPts val="0"/>
              </a:spcAft>
              <a:buNone/>
            </a:pPr>
            <a:r>
              <a:t/>
            </a:r>
            <a:endParaRPr sz="1967"/>
          </a:p>
          <a:p>
            <a:pPr indent="0" lvl="0" marL="0" marR="0" rtl="0" algn="l">
              <a:lnSpc>
                <a:spcPct val="80000"/>
              </a:lnSpc>
              <a:spcBef>
                <a:spcPts val="0"/>
              </a:spcBef>
              <a:spcAft>
                <a:spcPts val="0"/>
              </a:spcAft>
              <a:buNone/>
            </a:pPr>
            <a:r>
              <a:rPr lang="en-US" sz="1967"/>
              <a:t>4.Forecast Report Generation</a:t>
            </a:r>
            <a:endParaRPr sz="1967"/>
          </a:p>
          <a:p>
            <a:pPr indent="0" lvl="0" marL="0" marR="0" rtl="0" algn="l">
              <a:lnSpc>
                <a:spcPct val="80000"/>
              </a:lnSpc>
              <a:spcBef>
                <a:spcPts val="0"/>
              </a:spcBef>
              <a:spcAft>
                <a:spcPts val="0"/>
              </a:spcAft>
              <a:buNone/>
            </a:pPr>
            <a:r>
              <a:t/>
            </a:r>
            <a:endParaRPr sz="1967"/>
          </a:p>
          <a:p>
            <a:pPr indent="0" lvl="0" marL="0" marR="0" rtl="0" algn="l">
              <a:lnSpc>
                <a:spcPct val="80000"/>
              </a:lnSpc>
              <a:spcBef>
                <a:spcPts val="0"/>
              </a:spcBef>
              <a:spcAft>
                <a:spcPts val="0"/>
              </a:spcAft>
              <a:buNone/>
            </a:pPr>
            <a:r>
              <a:rPr lang="en-US" sz="1967"/>
              <a:t>Use GenAI to automatically generate daily or </a:t>
            </a:r>
            <a:r>
              <a:rPr lang="en-US" sz="1967"/>
              <a:t>weekly</a:t>
            </a:r>
            <a:r>
              <a:rPr lang="en-US" sz="1967"/>
              <a:t> inventory reports</a:t>
            </a:r>
            <a:endParaRPr sz="196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rotWithShape="0" algn="bl" dir="5400000" dist="19050">
              <a:schemeClr val="lt1">
                <a:alpha val="49803"/>
              </a:schemeClr>
            </a:outerShdw>
          </a:effectLst>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65" name="Google Shape;165;p8"/>
          <p:cNvSpPr txBox="1"/>
          <p:nvPr/>
        </p:nvSpPr>
        <p:spPr>
          <a:xfrm>
            <a:off x="323868" y="352567"/>
            <a:ext cx="11233753" cy="846811"/>
          </a:xfrm>
          <a:prstGeom prst="rect">
            <a:avLst/>
          </a:prstGeom>
          <a:noFill/>
          <a:ln>
            <a:noFill/>
          </a:ln>
        </p:spPr>
        <p:txBody>
          <a:bodyPr anchorCtr="0" anchor="t" bIns="0" lIns="0" spcFirstLastPara="1" rIns="121900" wrap="square" tIns="0">
            <a:noAutofit/>
          </a:bodyPr>
          <a:lstStyle/>
          <a:p>
            <a:pPr indent="0" lvl="0" marL="0" marR="0" rtl="0" algn="l">
              <a:lnSpc>
                <a:spcPct val="80000"/>
              </a:lnSpc>
              <a:spcBef>
                <a:spcPts val="0"/>
              </a:spcBef>
              <a:spcAft>
                <a:spcPts val="0"/>
              </a:spcAft>
              <a:buNone/>
            </a:pPr>
            <a:r>
              <a:rPr b="1" i="0" lang="en-US" sz="2667" u="none" cap="none" strike="noStrike">
                <a:solidFill>
                  <a:srgbClr val="000000"/>
                </a:solidFill>
                <a:latin typeface="Arial"/>
                <a:ea typeface="Arial"/>
                <a:cs typeface="Arial"/>
                <a:sym typeface="Arial"/>
              </a:rPr>
              <a:t>Technologies Used </a:t>
            </a:r>
            <a:endParaRPr/>
          </a:p>
          <a:p>
            <a:pPr indent="0" lvl="0" marL="0" marR="0" rtl="0" algn="l">
              <a:lnSpc>
                <a:spcPct val="80000"/>
              </a:lnSpc>
              <a:spcBef>
                <a:spcPts val="0"/>
              </a:spcBef>
              <a:spcAft>
                <a:spcPts val="0"/>
              </a:spcAft>
              <a:buNone/>
            </a:pPr>
            <a:r>
              <a:rPr b="0" i="0" lang="en-US" sz="2667" u="none" cap="none" strike="noStrike">
                <a:solidFill>
                  <a:srgbClr val="000000"/>
                </a:solidFill>
                <a:latin typeface="Arial"/>
                <a:ea typeface="Arial"/>
                <a:cs typeface="Arial"/>
                <a:sym typeface="Arial"/>
              </a:rPr>
              <a:t>(Deployment readiness of the proposed solution and how well the solution is connected with the current technology)</a:t>
            </a:r>
            <a:endParaRPr b="0" i="0" sz="2667"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None/>
            </a:pPr>
            <a:r>
              <a:t/>
            </a:r>
            <a:endParaRPr sz="2667"/>
          </a:p>
          <a:p>
            <a:pPr indent="0" lvl="0" marL="0" marR="0" rtl="0" algn="l">
              <a:lnSpc>
                <a:spcPct val="80000"/>
              </a:lnSpc>
              <a:spcBef>
                <a:spcPts val="0"/>
              </a:spcBef>
              <a:spcAft>
                <a:spcPts val="0"/>
              </a:spcAft>
              <a:buNone/>
            </a:pPr>
            <a:r>
              <a:t/>
            </a:r>
            <a:endParaRPr sz="2067"/>
          </a:p>
          <a:p>
            <a:pPr indent="-359854" lvl="0" marL="457200" marR="0" rtl="0" algn="l">
              <a:lnSpc>
                <a:spcPct val="80000"/>
              </a:lnSpc>
              <a:spcBef>
                <a:spcPts val="0"/>
              </a:spcBef>
              <a:spcAft>
                <a:spcPts val="0"/>
              </a:spcAft>
              <a:buSzPts val="2067"/>
              <a:buAutoNum type="arabicPeriod"/>
            </a:pPr>
            <a:r>
              <a:rPr lang="en-US" sz="2067"/>
              <a:t>Pandas/Numpy - Data manipulation,numerical operations</a:t>
            </a:r>
            <a:endParaRPr sz="2067"/>
          </a:p>
          <a:p>
            <a:pPr indent="0" lvl="0" marL="457200" marR="0" rtl="0" algn="l">
              <a:lnSpc>
                <a:spcPct val="80000"/>
              </a:lnSpc>
              <a:spcBef>
                <a:spcPts val="0"/>
              </a:spcBef>
              <a:spcAft>
                <a:spcPts val="0"/>
              </a:spcAft>
              <a:buNone/>
            </a:pPr>
            <a:r>
              <a:t/>
            </a:r>
            <a:endParaRPr sz="2067"/>
          </a:p>
          <a:p>
            <a:pPr indent="-359854" lvl="0" marL="457200" marR="0" rtl="0" algn="l">
              <a:lnSpc>
                <a:spcPct val="80000"/>
              </a:lnSpc>
              <a:spcBef>
                <a:spcPts val="0"/>
              </a:spcBef>
              <a:spcAft>
                <a:spcPts val="0"/>
              </a:spcAft>
              <a:buSzPts val="2067"/>
              <a:buAutoNum type="arabicPeriod"/>
            </a:pPr>
            <a:r>
              <a:rPr lang="en-US" sz="2067"/>
              <a:t>ARIMA- For demand forecasting it uses various components like trends, seasonality,noise to </a:t>
            </a:r>
            <a:r>
              <a:rPr lang="en-US" sz="2067"/>
              <a:t>forecast</a:t>
            </a:r>
            <a:r>
              <a:rPr lang="en-US" sz="2067"/>
              <a:t> the </a:t>
            </a:r>
            <a:r>
              <a:rPr lang="en-US" sz="2067"/>
              <a:t>stock</a:t>
            </a:r>
            <a:r>
              <a:rPr lang="en-US" sz="2067"/>
              <a:t> requirements</a:t>
            </a:r>
            <a:endParaRPr sz="2067"/>
          </a:p>
          <a:p>
            <a:pPr indent="0" lvl="0" marL="457200" marR="0" rtl="0" algn="l">
              <a:lnSpc>
                <a:spcPct val="80000"/>
              </a:lnSpc>
              <a:spcBef>
                <a:spcPts val="0"/>
              </a:spcBef>
              <a:spcAft>
                <a:spcPts val="0"/>
              </a:spcAft>
              <a:buNone/>
            </a:pPr>
            <a:r>
              <a:t/>
            </a:r>
            <a:endParaRPr sz="2067"/>
          </a:p>
          <a:p>
            <a:pPr indent="-359854" lvl="0" marL="457200" marR="0" rtl="0" algn="l">
              <a:lnSpc>
                <a:spcPct val="80000"/>
              </a:lnSpc>
              <a:spcBef>
                <a:spcPts val="0"/>
              </a:spcBef>
              <a:spcAft>
                <a:spcPts val="0"/>
              </a:spcAft>
              <a:buSzPts val="2067"/>
              <a:buAutoNum type="arabicPeriod"/>
            </a:pPr>
            <a:r>
              <a:rPr lang="en-US" sz="2067"/>
              <a:t>LSTM-Used for creating hybrid model that leverages the strength of prediction accuracy</a:t>
            </a:r>
            <a:endParaRPr sz="2067"/>
          </a:p>
          <a:p>
            <a:pPr indent="0" lvl="0" marL="457200" marR="0" rtl="0" algn="l">
              <a:lnSpc>
                <a:spcPct val="80000"/>
              </a:lnSpc>
              <a:spcBef>
                <a:spcPts val="0"/>
              </a:spcBef>
              <a:spcAft>
                <a:spcPts val="0"/>
              </a:spcAft>
              <a:buNone/>
            </a:pPr>
            <a:r>
              <a:t/>
            </a:r>
            <a:endParaRPr sz="2067"/>
          </a:p>
          <a:p>
            <a:pPr indent="-359854" lvl="0" marL="457200" marR="0" rtl="0" algn="l">
              <a:lnSpc>
                <a:spcPct val="80000"/>
              </a:lnSpc>
              <a:spcBef>
                <a:spcPts val="0"/>
              </a:spcBef>
              <a:spcAft>
                <a:spcPts val="0"/>
              </a:spcAft>
              <a:buSzPts val="2067"/>
              <a:buAutoNum type="arabicPeriod"/>
            </a:pPr>
            <a:r>
              <a:rPr lang="en-US" sz="2067"/>
              <a:t>StarUml - To design and document the component diagram for the multi-agent system</a:t>
            </a:r>
            <a:endParaRPr sz="2067"/>
          </a:p>
          <a:p>
            <a:pPr indent="0" lvl="0" marL="0" marR="0" rtl="0" algn="l">
              <a:lnSpc>
                <a:spcPct val="80000"/>
              </a:lnSpc>
              <a:spcBef>
                <a:spcPts val="0"/>
              </a:spcBef>
              <a:spcAft>
                <a:spcPts val="0"/>
              </a:spcAft>
              <a:buNone/>
            </a:pPr>
            <a:r>
              <a:t/>
            </a:r>
            <a:endParaRPr sz="206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rotWithShape="0" algn="bl" dir="5400000" dist="19050">
              <a:schemeClr val="lt1">
                <a:alpha val="49803"/>
              </a:schemeClr>
            </a:outerShdw>
          </a:effectLst>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71" name="Google Shape;171;p9"/>
          <p:cNvSpPr txBox="1"/>
          <p:nvPr/>
        </p:nvSpPr>
        <p:spPr>
          <a:xfrm>
            <a:off x="323868" y="352567"/>
            <a:ext cx="11233753" cy="846811"/>
          </a:xfrm>
          <a:prstGeom prst="rect">
            <a:avLst/>
          </a:prstGeom>
          <a:noFill/>
          <a:ln>
            <a:noFill/>
          </a:ln>
        </p:spPr>
        <p:txBody>
          <a:bodyPr anchorCtr="0" anchor="t" bIns="0" lIns="0" spcFirstLastPara="1" rIns="121900" wrap="square" tIns="0">
            <a:noAutofit/>
          </a:bodyPr>
          <a:lstStyle/>
          <a:p>
            <a:pPr indent="0" lvl="0" marL="0" marR="0" rtl="0" algn="l">
              <a:lnSpc>
                <a:spcPct val="80000"/>
              </a:lnSpc>
              <a:spcBef>
                <a:spcPts val="0"/>
              </a:spcBef>
              <a:spcAft>
                <a:spcPts val="0"/>
              </a:spcAft>
              <a:buNone/>
            </a:pPr>
            <a:r>
              <a:rPr b="1" i="0" lang="en-US" sz="2667" u="none" cap="none" strike="noStrike">
                <a:solidFill>
                  <a:srgbClr val="000000"/>
                </a:solidFill>
                <a:latin typeface="Arial"/>
                <a:ea typeface="Arial"/>
                <a:cs typeface="Arial"/>
                <a:sym typeface="Arial"/>
              </a:rPr>
              <a:t>Conclusion</a:t>
            </a:r>
            <a:endParaRPr/>
          </a:p>
          <a:p>
            <a:pPr indent="0" lvl="0" marL="0" marR="0" rtl="0" algn="l">
              <a:lnSpc>
                <a:spcPct val="80000"/>
              </a:lnSpc>
              <a:spcBef>
                <a:spcPts val="0"/>
              </a:spcBef>
              <a:spcAft>
                <a:spcPts val="0"/>
              </a:spcAft>
              <a:buNone/>
            </a:pPr>
            <a:r>
              <a:t/>
            </a:r>
            <a:endParaRPr b="1" sz="1200"/>
          </a:p>
          <a:p>
            <a:pPr indent="0" lvl="0" marL="0" marR="0" rtl="0" algn="l">
              <a:lnSpc>
                <a:spcPct val="80000"/>
              </a:lnSpc>
              <a:spcBef>
                <a:spcPts val="0"/>
              </a:spcBef>
              <a:spcAft>
                <a:spcPts val="0"/>
              </a:spcAft>
              <a:buNone/>
            </a:pPr>
            <a:r>
              <a:rPr lang="en-US" sz="2000"/>
              <a:t>The </a:t>
            </a:r>
            <a:r>
              <a:rPr lang="en-US" sz="1200">
                <a:solidFill>
                  <a:schemeClr val="dk1"/>
                </a:solidFill>
              </a:rPr>
              <a:t> </a:t>
            </a:r>
            <a:r>
              <a:rPr lang="en-US" sz="2000">
                <a:solidFill>
                  <a:schemeClr val="dk1"/>
                </a:solidFill>
              </a:rPr>
              <a:t>project focuses on demand forecasting a critical skill in data science, the GenAI optimized system can help in tackling the retail inventory’s  critical stock </a:t>
            </a:r>
            <a:r>
              <a:rPr lang="en-US" sz="2000">
                <a:solidFill>
                  <a:schemeClr val="dk1"/>
                </a:solidFill>
              </a:rPr>
              <a:t>related</a:t>
            </a:r>
            <a:r>
              <a:rPr lang="en-US" sz="2000">
                <a:solidFill>
                  <a:schemeClr val="dk1"/>
                </a:solidFill>
              </a:rPr>
              <a:t> issues which can be solved by forecasting the demand and stock requirements and also GenAI can help in making efficient decisions.</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2025-02-26T01:18:59Z</dcterms:created>
  <dc:creator>Tolentino, Ma. Antonette</dc:creator>
</cp:coreProperties>
</file>