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0"/>
  </p:notesMasterIdLst>
  <p:sldIdLst>
    <p:sldId id="296" r:id="rId2"/>
    <p:sldId id="297" r:id="rId3"/>
    <p:sldId id="279" r:id="rId4"/>
    <p:sldId id="298" r:id="rId5"/>
    <p:sldId id="299" r:id="rId6"/>
    <p:sldId id="295" r:id="rId7"/>
    <p:sldId id="291" r:id="rId8"/>
    <p:sldId id="288" r:id="rId9"/>
    <p:sldId id="300" r:id="rId10"/>
    <p:sldId id="290" r:id="rId11"/>
    <p:sldId id="301" r:id="rId12"/>
    <p:sldId id="302" r:id="rId13"/>
    <p:sldId id="304" r:id="rId14"/>
    <p:sldId id="305" r:id="rId15"/>
    <p:sldId id="306" r:id="rId16"/>
    <p:sldId id="307" r:id="rId17"/>
    <p:sldId id="282" r:id="rId18"/>
    <p:sldId id="293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7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jpg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jpe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75000"/>
              </a:schemeClr>
            </a:gs>
            <a:gs pos="100000">
              <a:schemeClr val="accent1">
                <a:lumMod val="50000"/>
              </a:schemeClr>
            </a:gs>
            <a:gs pos="9000">
              <a:schemeClr val="accent3">
                <a:lumMod val="60000"/>
                <a:lumOff val="40000"/>
              </a:schemeClr>
            </a:gs>
            <a:gs pos="81000">
              <a:schemeClr val="accent2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0C9BB-264F-ABCB-CF33-7CC70000546C}"/>
              </a:ext>
            </a:extLst>
          </p:cNvPr>
          <p:cNvSpPr txBox="1"/>
          <p:nvPr/>
        </p:nvSpPr>
        <p:spPr>
          <a:xfrm>
            <a:off x="4417060" y="2748757"/>
            <a:ext cx="355510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lgDashDotDot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       A Project On</a:t>
            </a:r>
          </a:p>
          <a:p>
            <a:endParaRPr lang="en-IN" sz="2400" b="1" u="sng" dirty="0"/>
          </a:p>
          <a:p>
            <a:r>
              <a:rPr lang="en-IN" sz="2400" b="1" u="sng" dirty="0"/>
              <a:t>STARE-A Notice 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12CDC7-B970-A0C7-887A-784A62AFE825}"/>
              </a:ext>
            </a:extLst>
          </p:cNvPr>
          <p:cNvSpPr txBox="1"/>
          <p:nvPr/>
        </p:nvSpPr>
        <p:spPr>
          <a:xfrm>
            <a:off x="995083" y="4413322"/>
            <a:ext cx="54803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A Project by:-</a:t>
            </a:r>
          </a:p>
          <a:p>
            <a:pPr algn="ctr"/>
            <a:endParaRPr lang="en-IN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BASUTKAR SOHAN (COSB75)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SALUNKE HITESH (COSB77)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PANDE TEJAS (COSB58)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PANHALKAR MUFID (COSB60)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MUNDE MAHADEV (COSB54)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PAWAR ADITYA (COSB64)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66F0D-E9EC-D95A-037E-A90E2E9DE1FF}"/>
              </a:ext>
            </a:extLst>
          </p:cNvPr>
          <p:cNvSpPr txBox="1"/>
          <p:nvPr/>
        </p:nvSpPr>
        <p:spPr>
          <a:xfrm>
            <a:off x="8265459" y="5331576"/>
            <a:ext cx="2608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Guided by:-</a:t>
            </a:r>
          </a:p>
          <a:p>
            <a:pPr algn="ctr"/>
            <a:endParaRPr lang="en-IN" b="1" u="sng" dirty="0"/>
          </a:p>
          <a:p>
            <a:pPr algn="ctr"/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 . S. B. Ghawate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A215B-A7C4-EBC1-1D29-09C9114558AC}"/>
              </a:ext>
            </a:extLst>
          </p:cNvPr>
          <p:cNvSpPr txBox="1"/>
          <p:nvPr/>
        </p:nvSpPr>
        <p:spPr>
          <a:xfrm>
            <a:off x="3146613" y="20445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DEPARTMENT OF COMPUTER ENGINEERING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2CFD785-FD33-31E8-F07B-58D813ED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362" y="495816"/>
            <a:ext cx="1909413" cy="1152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344242-CD7D-15F9-BBD8-BC20A4EF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303" y="480400"/>
            <a:ext cx="5562600" cy="8438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A1973-AFC1-64B8-D890-A21855C38272}"/>
              </a:ext>
            </a:extLst>
          </p:cNvPr>
          <p:cNvSpPr txBox="1"/>
          <p:nvPr/>
        </p:nvSpPr>
        <p:spPr>
          <a:xfrm>
            <a:off x="4457701" y="137678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DFBFB"/>
                </a:solidFill>
                <a:effectLst/>
                <a:latin typeface="Lato" panose="020F0502020204030204" pitchFamily="34" charset="0"/>
              </a:rPr>
              <a:t>NAAC Accredited With Grade-"A"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01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208" y="967112"/>
            <a:ext cx="3633216" cy="768096"/>
          </a:xfrm>
        </p:spPr>
        <p:txBody>
          <a:bodyPr/>
          <a:lstStyle/>
          <a:p>
            <a:r>
              <a:rPr lang="en-US" dirty="0"/>
              <a:t>Modules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Admin Module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Add Notices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View Notices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Art Villa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Edit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Login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User Module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Home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Student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Notices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Login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B993-9F32-9728-2A8C-4AA3D22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1081"/>
            <a:ext cx="5973388" cy="51547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Authentication  [user and admin]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943C-0691-9E34-566A-235197FC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Here the user or admin will have the </a:t>
            </a:r>
          </a:p>
          <a:p>
            <a:r>
              <a:rPr lang="en-US" sz="2000" dirty="0"/>
              <a:t>    enter the correct credential to login into</a:t>
            </a:r>
          </a:p>
          <a:p>
            <a:r>
              <a:rPr lang="en-US" sz="2000" dirty="0"/>
              <a:t>    their account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And if the new user comes firstly he/she </a:t>
            </a:r>
          </a:p>
          <a:p>
            <a:r>
              <a:rPr lang="en-US" sz="2000" dirty="0"/>
              <a:t>     will have to register the website first.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8E17E-59C2-721F-A8FE-B0A8DFBBD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188" y="1536700"/>
            <a:ext cx="590804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B993-9F32-9728-2A8C-4AA3D22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1081"/>
            <a:ext cx="5973388" cy="51547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Home page  [user and admin]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943C-0691-9E34-566A-235197FC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After Successfully login into the </a:t>
            </a:r>
          </a:p>
          <a:p>
            <a:r>
              <a:rPr lang="en-US" sz="2000" dirty="0"/>
              <a:t>     website the your will be redirected to </a:t>
            </a:r>
          </a:p>
          <a:p>
            <a:r>
              <a:rPr lang="en-US" sz="2000" dirty="0"/>
              <a:t>     the home page.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Home page contains notices, </a:t>
            </a:r>
            <a:r>
              <a:rPr lang="en-US" sz="2000" dirty="0" err="1"/>
              <a:t>Artvilla</a:t>
            </a:r>
            <a:r>
              <a:rPr lang="en-US" sz="2000" dirty="0"/>
              <a:t>, Edit Profile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7BCE8-69F8-4A68-5FD4-4332E4B48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06529"/>
            <a:ext cx="5911850" cy="3324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22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B993-9F32-9728-2A8C-4AA3D22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1081"/>
            <a:ext cx="5973388" cy="51547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Profile [user and admin]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943C-0691-9E34-566A-235197FC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User and Admin can edit there profile too.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After edit profile user has to exist with that identity.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Profile edit option enables to change each</a:t>
            </a:r>
          </a:p>
          <a:p>
            <a:r>
              <a:rPr lang="en-US" sz="2000" dirty="0"/>
              <a:t>      and every thing in that form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E5ABE-8008-97BA-AD70-B56395F6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22" y="1623526"/>
            <a:ext cx="5763934" cy="361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302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B993-9F32-9728-2A8C-4AA3D22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1081"/>
            <a:ext cx="5973388" cy="51547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Notices [user and admin]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943C-0691-9E34-566A-235197FC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this section user can received latest notices from admin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this section admin can see which notice is post by others admin or notices which upload by himself.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5E56E-459C-43A9-EAF3-1AD4ACAD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613" y="1645272"/>
            <a:ext cx="5911850" cy="3324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3071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B993-9F32-9728-2A8C-4AA3D22E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1081"/>
            <a:ext cx="5973388" cy="51547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000" dirty="0"/>
              <a:t>Create notices [admin]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943C-0691-9E34-566A-235197FC6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this section admin write notice for users.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In this section admin have to write </a:t>
            </a:r>
            <a:r>
              <a:rPr lang="en-US" sz="2000" err="1"/>
              <a:t>notice</a:t>
            </a:r>
            <a:r>
              <a:rPr lang="en-US" sz="2000"/>
              <a:t>, its </a:t>
            </a:r>
            <a:r>
              <a:rPr lang="en-US" sz="2000" dirty="0"/>
              <a:t>description, send to which user etc.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5974B-6EA1-4018-0085-5A88EA71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6552"/>
            <a:ext cx="5684842" cy="35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05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84" y="773116"/>
            <a:ext cx="6766560" cy="76809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760" y="1959146"/>
            <a:ext cx="5879592" cy="3254537"/>
          </a:xfrm>
        </p:spPr>
        <p:txBody>
          <a:bodyPr/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 development of a virtual notice board for our educational institution is a significant step towards improving communication and engagement between students, faculty, and staff.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developed a platform that is efficient, user-friendly, and effective, providing a centralized location for sharing information and updates.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STARE-A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notice board will improve communication and engagement within our educational institution.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6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2529198"/>
          </a:xfrm>
        </p:spPr>
        <p:txBody>
          <a:bodyPr/>
          <a:lstStyle/>
          <a:p>
            <a:r>
              <a:rPr lang="en-US" dirty="0"/>
              <a:t>A notice board is not just a means of communication, but also a reflection of the values and culture of an organization or community.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18520" y="4023360"/>
            <a:ext cx="768096" cy="1627632"/>
          </a:xfrm>
        </p:spPr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997081"/>
            <a:ext cx="4169664" cy="6675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6CCA0E-51D1-ED05-4FD9-67C8DEDB800B}"/>
              </a:ext>
            </a:extLst>
          </p:cNvPr>
          <p:cNvCxnSpPr/>
          <p:nvPr/>
        </p:nvCxnSpPr>
        <p:spPr>
          <a:xfrm>
            <a:off x="2695957" y="3854824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0EF18D-C6AA-5520-1EF3-E234656D7F4F}"/>
              </a:ext>
            </a:extLst>
          </p:cNvPr>
          <p:cNvCxnSpPr/>
          <p:nvPr/>
        </p:nvCxnSpPr>
        <p:spPr>
          <a:xfrm>
            <a:off x="3106629" y="4034119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CD88D3-F42F-F3F7-8866-F9FE242288B1}"/>
              </a:ext>
            </a:extLst>
          </p:cNvPr>
          <p:cNvCxnSpPr/>
          <p:nvPr/>
        </p:nvCxnSpPr>
        <p:spPr>
          <a:xfrm>
            <a:off x="3424518" y="4186520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13A502-8F46-478C-F069-E225EAC23F5D}"/>
              </a:ext>
            </a:extLst>
          </p:cNvPr>
          <p:cNvCxnSpPr/>
          <p:nvPr/>
        </p:nvCxnSpPr>
        <p:spPr>
          <a:xfrm>
            <a:off x="3884946" y="4374777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71F817-6180-8CCD-43EB-4E9F425D8440}"/>
              </a:ext>
            </a:extLst>
          </p:cNvPr>
          <p:cNvCxnSpPr/>
          <p:nvPr/>
        </p:nvCxnSpPr>
        <p:spPr>
          <a:xfrm>
            <a:off x="4166168" y="4554072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CC5EE7-9C0C-4E04-42E0-1CDCCF41C02A}"/>
              </a:ext>
            </a:extLst>
          </p:cNvPr>
          <p:cNvCxnSpPr/>
          <p:nvPr/>
        </p:nvCxnSpPr>
        <p:spPr>
          <a:xfrm>
            <a:off x="2097742" y="2788024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DDC7D9-5BC6-49FF-446D-313A59108A37}"/>
              </a:ext>
            </a:extLst>
          </p:cNvPr>
          <p:cNvCxnSpPr/>
          <p:nvPr/>
        </p:nvCxnSpPr>
        <p:spPr>
          <a:xfrm>
            <a:off x="1645382" y="2626660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E14548-552F-7DFA-96F1-0B4B8116B006}"/>
              </a:ext>
            </a:extLst>
          </p:cNvPr>
          <p:cNvCxnSpPr/>
          <p:nvPr/>
        </p:nvCxnSpPr>
        <p:spPr>
          <a:xfrm>
            <a:off x="1250936" y="2456330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00F019-B196-5E54-50B2-F7BA2837403F}"/>
              </a:ext>
            </a:extLst>
          </p:cNvPr>
          <p:cNvCxnSpPr/>
          <p:nvPr/>
        </p:nvCxnSpPr>
        <p:spPr>
          <a:xfrm>
            <a:off x="865453" y="2294965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2AFEDE-4F8B-83FB-4CB8-B1DF6F27F7D9}"/>
              </a:ext>
            </a:extLst>
          </p:cNvPr>
          <p:cNvCxnSpPr/>
          <p:nvPr/>
        </p:nvCxnSpPr>
        <p:spPr>
          <a:xfrm>
            <a:off x="426183" y="2097742"/>
            <a:ext cx="30610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2AC12F5-56FC-E80C-7125-C914BC29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00" y="332162"/>
            <a:ext cx="3671744" cy="36438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764" y="1984248"/>
            <a:ext cx="5385816" cy="1225296"/>
          </a:xfrm>
        </p:spPr>
        <p:txBody>
          <a:bodyPr/>
          <a:lstStyle/>
          <a:p>
            <a:r>
              <a:rPr lang="en-US" dirty="0"/>
              <a:t>STARE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3168" y="2758076"/>
            <a:ext cx="3493008" cy="878908"/>
          </a:xfrm>
        </p:spPr>
        <p:txBody>
          <a:bodyPr/>
          <a:lstStyle/>
          <a:p>
            <a:r>
              <a:rPr lang="en-US" dirty="0"/>
              <a:t>A Notice Board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0C5F38-2B21-7B4A-F89D-35ABE40E43A5}"/>
              </a:ext>
            </a:extLst>
          </p:cNvPr>
          <p:cNvCxnSpPr>
            <a:cxnSpLocks/>
          </p:cNvCxnSpPr>
          <p:nvPr/>
        </p:nvCxnSpPr>
        <p:spPr>
          <a:xfrm flipH="1">
            <a:off x="4776934" y="2964268"/>
            <a:ext cx="40403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E52548-4AE7-AEB2-6B09-06CE7594EED8}"/>
              </a:ext>
            </a:extLst>
          </p:cNvPr>
          <p:cNvCxnSpPr>
            <a:cxnSpLocks/>
          </p:cNvCxnSpPr>
          <p:nvPr/>
        </p:nvCxnSpPr>
        <p:spPr>
          <a:xfrm flipH="1">
            <a:off x="7278085" y="2964268"/>
            <a:ext cx="40852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50977C0-365B-E1C3-07AA-958EE63E9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814" y="529053"/>
            <a:ext cx="2067843" cy="2067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352FE4-3895-9354-2A63-9F3262D4A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43" y="1076572"/>
            <a:ext cx="2155002" cy="21550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655580-72FC-46A7-3BA2-C31F09C05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884" y="4338918"/>
            <a:ext cx="2329208" cy="232920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3EFB120-55D0-6C4E-5B87-20E3DEEE69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154" y="1833506"/>
            <a:ext cx="645791" cy="20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55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275" y="745505"/>
            <a:ext cx="5693664" cy="768096"/>
          </a:xfrm>
        </p:spPr>
        <p:txBody>
          <a:bodyPr/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570" y="1726840"/>
            <a:ext cx="5693664" cy="4673959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clcicgqyw0002obe2xroteu2c"/>
              </a:rPr>
              <a:t>Introduction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clcicgqyw0002obe2xroteu2c"/>
              </a:rPr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latin typeface="clcicgqyw0002obe2xroteu2c"/>
              </a:rPr>
              <a:t>Objectives</a:t>
            </a:r>
            <a:endParaRPr lang="en-US" b="1" i="0" dirty="0">
              <a:effectLst/>
              <a:latin typeface="clcicgqyw0002obe2xroteu2c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clcicgqyw0002obe2xroteu2c"/>
              </a:rPr>
              <a:t>Features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latin typeface="clcicgqyw0002obe2xroteu2c"/>
              </a:rPr>
              <a:t>Methodology</a:t>
            </a:r>
            <a:endParaRPr lang="en-US" b="1" i="0" dirty="0">
              <a:effectLst/>
              <a:latin typeface="clcicgqyw0002obe2xroteu2c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clcicgqyw0002obe2xroteu2c"/>
              </a:rPr>
              <a:t>Technology </a:t>
            </a:r>
            <a:r>
              <a:rPr lang="en-US" b="1" dirty="0">
                <a:latin typeface="clcicgqyw0002obe2xroteu2c"/>
              </a:rPr>
              <a:t>U</a:t>
            </a:r>
            <a:r>
              <a:rPr lang="en-US" b="1" i="0" dirty="0">
                <a:effectLst/>
                <a:latin typeface="clcicgqyw0002obe2xroteu2c"/>
              </a:rPr>
              <a:t>sed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dirty="0">
                <a:latin typeface="clcicgqyw0002obe2xroteu2c"/>
              </a:rPr>
              <a:t>Modules</a:t>
            </a:r>
            <a:endParaRPr lang="en-US" b="1" i="0" dirty="0">
              <a:effectLst/>
              <a:latin typeface="clcicgqyw0002obe2xroteu2c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clcicgqyw0002obe2xroteu2c"/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EA55-3EDA-650C-4915-991C6D2C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6" y="494522"/>
            <a:ext cx="4213412" cy="709127"/>
          </a:xfrm>
        </p:spPr>
        <p:txBody>
          <a:bodyPr>
            <a:normAutofit/>
          </a:bodyPr>
          <a:lstStyle/>
          <a:p>
            <a:r>
              <a:rPr lang="en-IN" sz="3600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39120E-8F47-3DCB-B442-49B5C9AC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24947"/>
            <a:ext cx="6932611" cy="5169159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100" dirty="0"/>
              <a:t> What is Virtual Notice Board?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900" dirty="0"/>
              <a:t>Virtual notice boards are digital platforms that allow for the display of information, messages and announcements in a dynamic and interactive manner.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900" dirty="0"/>
              <a:t>They serve as a modern-day alternative to traditional bulletin boards that are often limited by physical space and accessibility.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900" dirty="0"/>
              <a:t>By using virtual notice boards, users can easily view notices from anywhere , at any time.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9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900" dirty="0"/>
              <a:t>These can be accessed through a computer, tablet or smartphone, making them highly convenient and accessible.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9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900" dirty="0"/>
              <a:t>Web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9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900" dirty="0"/>
              <a:t>Admin and student need to login / signup.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9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900" dirty="0"/>
              <a:t>Admin will manage notice dashboard, student, and student corner.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9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900" dirty="0"/>
              <a:t>Student see notice, manage their profile &amp; post on student corner.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3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6516CA-8AC1-346C-399B-A13C0ADD8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287" y="3558989"/>
            <a:ext cx="2618254" cy="261825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42C05E-02FB-0C3D-9FA1-3C59DED19047}"/>
              </a:ext>
            </a:extLst>
          </p:cNvPr>
          <p:cNvCxnSpPr>
            <a:cxnSpLocks/>
          </p:cNvCxnSpPr>
          <p:nvPr/>
        </p:nvCxnSpPr>
        <p:spPr>
          <a:xfrm>
            <a:off x="9475414" y="3110753"/>
            <a:ext cx="0" cy="3182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DD69DB7-5073-FE61-0F29-F864AF9B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36" y="107218"/>
            <a:ext cx="2913885" cy="291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435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EA55-3EDA-650C-4915-991C6D2C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6" y="717176"/>
            <a:ext cx="5585012" cy="788895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Problem Statement</a:t>
            </a:r>
            <a:endParaRPr lang="en-IN" sz="3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39120E-8F47-3DCB-B442-49B5C9AC1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36938"/>
            <a:ext cx="6394726" cy="4258235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What is problem with traditional </a:t>
            </a:r>
            <a:r>
              <a:rPr lang="en-US" sz="2800" b="1" dirty="0"/>
              <a:t>Notice Board[</a:t>
            </a:r>
            <a:r>
              <a:rPr lang="en-US" sz="2800" dirty="0"/>
              <a:t>Existing System</a:t>
            </a:r>
            <a:r>
              <a:rPr lang="en-US" sz="2800" b="1" dirty="0"/>
              <a:t>]</a:t>
            </a:r>
            <a:r>
              <a:rPr lang="en-US" sz="2800" dirty="0"/>
              <a:t>?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Insufficient space leading to overlapping posts.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is hard to know the latest posts.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You cannot know how many people viewed your post.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You don’t have direct access to the people who post.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It’s exhausting to keep checking the notice board for new posts.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It’s not easily accessible, among other limitations that surround the </a:t>
            </a:r>
          </a:p>
          <a:p>
            <a:r>
              <a:rPr lang="en-US" sz="2400" dirty="0"/>
              <a:t>     normal notice board.</a:t>
            </a:r>
          </a:p>
          <a:p>
            <a:endParaRPr lang="en-US" sz="2400" dirty="0"/>
          </a:p>
          <a:p>
            <a:endParaRPr lang="en-US" sz="2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A56A66-700F-0674-4D13-3B1C2C27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447" y="722612"/>
            <a:ext cx="3083859" cy="1997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791053-1EFB-D081-2895-8DC286F18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389" y="3720352"/>
            <a:ext cx="3265937" cy="216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14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93" y="832104"/>
            <a:ext cx="6574177" cy="768096"/>
          </a:xfrm>
        </p:spPr>
        <p:txBody>
          <a:bodyPr/>
          <a:lstStyle/>
          <a:p>
            <a:r>
              <a:rPr lang="en-US" sz="40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0693" y="2011679"/>
            <a:ext cx="7204755" cy="41470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What is </a:t>
            </a:r>
            <a:r>
              <a:rPr lang="en-US" sz="2400" b="1" dirty="0"/>
              <a:t>Stare-A Notice Board</a:t>
            </a:r>
            <a:r>
              <a:rPr lang="en-US" sz="2400" dirty="0"/>
              <a:t>[Proposed System]?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Provide a centralized platform to post notices and updates, which can be easily accessed by their students. 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website aims to improve communication between institutions and students, with a user-friendly interface that allows admins to write important notices.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ultimate goal of the project is to enhance student engagement, satisfaction, and academic performance by providing timely and relevant information.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B99C2D-BB0C-F84A-9A2D-A0048999E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734" y="2011679"/>
            <a:ext cx="32194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8" y="1107948"/>
            <a:ext cx="10671048" cy="768096"/>
          </a:xfrm>
        </p:spPr>
        <p:txBody>
          <a:bodyPr/>
          <a:lstStyle/>
          <a:p>
            <a:r>
              <a:rPr lang="en-US" sz="4400" dirty="0"/>
              <a:t>features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 Registration and Authentication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4089878"/>
            <a:ext cx="2770632" cy="22067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will be able to register and create an account to receive notifications on various topics.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authentication process will ensure that the user's information is secure and protected.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Customizable Notifications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4093464"/>
            <a:ext cx="2770632" cy="20634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will be able to select their preferences for notification frequency and categories.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Ensuring that user only receive the information that is relevant to them.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User-Friendly Interface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7558" y="4124123"/>
            <a:ext cx="2828544" cy="185892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will have a simple and intuitive interface that is easy to navigate and use.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accessible to a broad range of users.</a:t>
            </a:r>
          </a:p>
          <a:p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C812D20-24B2-939E-4873-4611C061EE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 l="85" r="85"/>
          <a:stretch>
            <a:fillRect/>
          </a:stretch>
        </p:blipFill>
        <p:spPr>
          <a:xfrm>
            <a:off x="1846730" y="2215231"/>
            <a:ext cx="1054142" cy="1055937"/>
          </a:xfr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1487BF2-37C2-D0FE-8345-1238243D183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25C02AB4-3489-D680-E33D-04DD038A3CF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 l="15050" r="150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Requirement</a:t>
            </a:r>
          </a:p>
          <a:p>
            <a:pPr lvl="0"/>
            <a:r>
              <a:rPr lang="en-US" dirty="0"/>
              <a:t>Gathering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Purpose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Features   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Functionalities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sz="1600" dirty="0"/>
              <a:t>Constraints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Comparing information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Check quality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Identify problems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Layout 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User Interface[UI]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Architecture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Technologies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 Functionality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Tools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 Services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dirty="0"/>
              <a:t> Database Structure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sz="1400" dirty="0"/>
              <a:t> Functional testing 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sz="1400" dirty="0"/>
              <a:t>Performance testing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sz="1400" dirty="0"/>
              <a:t> Security testing </a:t>
            </a:r>
          </a:p>
          <a:p>
            <a:pPr marL="285750" lvl="0" indent="-285750" algn="l">
              <a:buFont typeface="Courier New" panose="02070309020205020404" pitchFamily="49" charset="0"/>
              <a:buChar char="o"/>
            </a:pPr>
            <a:r>
              <a:rPr lang="en-US" sz="1400" dirty="0"/>
              <a:t>User acceptance testing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A8D07FB-D3E1-FDD0-7D1F-EB4408BA5B2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/>
          <a:srcRect l="4190" r="4190"/>
          <a:stretch>
            <a:fillRect/>
          </a:stretch>
        </p:blipFill>
        <p:spPr/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9D02278-0FAC-7BFD-2976-93301E67D865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 l="5897" r="5897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2B82BAFF-FF48-A1D3-283E-36F051DBD2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 l="1548" r="1548"/>
          <a:stretch>
            <a:fillRect/>
          </a:stretch>
        </p:blipFill>
        <p:spPr/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7CCBBD-78DC-F70B-1C38-23D6F88A5E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143" y="2139640"/>
            <a:ext cx="704088" cy="7040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1F601A9-4537-7C7E-ED41-C0124EE77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2055" y="2231979"/>
            <a:ext cx="583167" cy="58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E3E6-74C7-911E-C263-998B5E16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E2C3F-34AC-4D01-880B-72ACC4496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frontend</a:t>
            </a:r>
          </a:p>
          <a:p>
            <a:endParaRPr lang="en-IN" dirty="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779776F1-20C1-FA1C-F7DE-26EABA2FE11A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8A3DFFB-DC7A-83D9-8789-4BFB4D16EE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HTML, CSS, JAVASCRIPT</a:t>
            </a: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A04D8-4044-D01B-127E-333BC1E22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backend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9E86A3-36F9-6B1C-E760-C01848BECC8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PHP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817664-D973-D565-A176-73CFA33AF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ide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5F944F-700E-706C-256A-FBC0268BDBE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8DD85B3-3061-0080-78B7-5E5BB5B726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server</a:t>
            </a:r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48D91CA5-5B73-15A7-9671-95520D53B1A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/>
          <a:srcRect l="11241" r="11241"/>
          <a:stretch>
            <a:fillRect/>
          </a:stretch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D85F280-531A-97F0-D79C-C62134A37A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Localhost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62CF5E8-6CF0-CCF2-CCFC-B24F3E1BAF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/>
              <a:t>database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C076BAB-F4BA-30FC-8D37-CB8F9A8D6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Mysql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1737305-F650-75F2-D471-3AC88516C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532" y="2193780"/>
            <a:ext cx="1225787" cy="6442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E155DB-ACAC-4E4F-7043-F765E022D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452" y="2231038"/>
            <a:ext cx="964236" cy="521291"/>
          </a:xfrm>
          <a:prstGeom prst="rect">
            <a:avLst/>
          </a:prstGeom>
        </p:spPr>
      </p:pic>
      <p:pic>
        <p:nvPicPr>
          <p:cNvPr id="1026" name="Picture 2" descr="Visual Studio Code July 2021 update (1.59) now available, this is what's  new - Neowin">
            <a:extLst>
              <a:ext uri="{FF2B5EF4-FFF2-40B4-BE49-F238E27FC236}">
                <a16:creationId xmlns:a16="http://schemas.microsoft.com/office/drawing/2014/main" id="{18C485B5-D01B-E80E-A2E5-5004EFE2A7CD}"/>
              </a:ext>
            </a:extLst>
          </p:cNvPr>
          <p:cNvPicPr>
            <a:picLocks noGrp="1" noChangeAspect="1" noChangeArrowheads="1"/>
          </p:cNvPicPr>
          <p:nvPr>
            <p:ph type="pic" sz="quarter" idx="2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2" r="2184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11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{E863B385-93EE-47C0-A7A8-ED99CD8C18D2}tf78438558_win32</Template>
  <TotalTime>1027</TotalTime>
  <Words>824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Black</vt:lpstr>
      <vt:lpstr>Calibri</vt:lpstr>
      <vt:lpstr>clcicgqyw0002obe2xroteu2c</vt:lpstr>
      <vt:lpstr>Courier New</vt:lpstr>
      <vt:lpstr>Lato</vt:lpstr>
      <vt:lpstr>Sabon Next LT</vt:lpstr>
      <vt:lpstr>Wingdings</vt:lpstr>
      <vt:lpstr>Office Theme</vt:lpstr>
      <vt:lpstr>PowerPoint Presentation</vt:lpstr>
      <vt:lpstr>STARE </vt:lpstr>
      <vt:lpstr>Table Of Content</vt:lpstr>
      <vt:lpstr>Introduction</vt:lpstr>
      <vt:lpstr>Problem Statement</vt:lpstr>
      <vt:lpstr>Objectives</vt:lpstr>
      <vt:lpstr>features</vt:lpstr>
      <vt:lpstr>Methodology</vt:lpstr>
      <vt:lpstr>Technology used</vt:lpstr>
      <vt:lpstr>Modules </vt:lpstr>
      <vt:lpstr>Authentication  [user and admin]</vt:lpstr>
      <vt:lpstr>Home page  [user and admin]</vt:lpstr>
      <vt:lpstr>Profile [user and admin]</vt:lpstr>
      <vt:lpstr>Notices [user and admin]</vt:lpstr>
      <vt:lpstr>Create notices [admin]</vt:lpstr>
      <vt:lpstr>Conclusion</vt:lpstr>
      <vt:lpstr>A notice board is not just a means of communication, but also a reflection of the values and culture of an organization or community.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STARE</dc:title>
  <dc:subject/>
  <dc:creator>NIKHIL BHOKARE</dc:creator>
  <cp:lastModifiedBy>Sohan Basutkar</cp:lastModifiedBy>
  <cp:revision>15</cp:revision>
  <cp:lastPrinted>2023-05-01T11:41:40Z</cp:lastPrinted>
  <dcterms:created xsi:type="dcterms:W3CDTF">2023-04-30T19:19:04Z</dcterms:created>
  <dcterms:modified xsi:type="dcterms:W3CDTF">2024-04-19T08:58:46Z</dcterms:modified>
</cp:coreProperties>
</file>