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82" r:id="rId6"/>
    <p:sldId id="262" r:id="rId7"/>
    <p:sldId id="265" r:id="rId8"/>
    <p:sldId id="275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b="1" dirty="0"/>
              <a:t>Account Retention Modelling 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 err="1" smtClean="0"/>
              <a:t>Incharge</a:t>
            </a:r>
            <a:r>
              <a:rPr lang="en-IN" dirty="0" smtClean="0"/>
              <a:t>: </a:t>
            </a:r>
            <a:r>
              <a:rPr lang="en-IN" dirty="0" err="1" smtClean="0"/>
              <a:t>Mr.</a:t>
            </a:r>
            <a:r>
              <a:rPr lang="en-IN" dirty="0" smtClean="0"/>
              <a:t> Sandeep Jain</a:t>
            </a:r>
          </a:p>
          <a:p>
            <a:r>
              <a:rPr lang="en-IN" dirty="0" smtClean="0"/>
              <a:t>Submitted by: Hitesh </a:t>
            </a:r>
            <a:r>
              <a:rPr lang="en-IN" dirty="0" err="1" smtClean="0"/>
              <a:t>Walia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4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today’s modern world we are dealing with tremendous amount of data daily and it is increasing day by day so </a:t>
            </a:r>
            <a:r>
              <a:rPr lang="en-IN" dirty="0"/>
              <a:t>the scope of Machine Learning has increased a </a:t>
            </a:r>
            <a:r>
              <a:rPr lang="en-IN" dirty="0" smtClean="0"/>
              <a:t>lot. </a:t>
            </a:r>
            <a:r>
              <a:rPr lang="en-US"/>
              <a:t>Machine learning concepts are used almost everywhere, such as Healthcare, Finance, Infrastructure, Marketing, Self-driving cars, recommendation systems</a:t>
            </a:r>
            <a:r>
              <a:rPr lang="en-US" smtClean="0"/>
              <a:t>, etc. </a:t>
            </a:r>
            <a:r>
              <a:rPr lang="en-US" dirty="0" smtClean="0"/>
              <a:t>It</a:t>
            </a:r>
            <a:r>
              <a:rPr lang="en-IN" smtClean="0"/>
              <a:t> </a:t>
            </a:r>
            <a:r>
              <a:rPr lang="en-IN" dirty="0"/>
              <a:t>gives enterprises a view of trends in </a:t>
            </a:r>
            <a:r>
              <a:rPr lang="en-IN"/>
              <a:t>customer </a:t>
            </a:r>
            <a:r>
              <a:rPr lang="en-IN" smtClean="0"/>
              <a:t>behaviour </a:t>
            </a:r>
            <a:r>
              <a:rPr lang="en-IN" dirty="0"/>
              <a:t>and business operational patterns, as well as supports the development of new products</a:t>
            </a:r>
            <a:r>
              <a:rPr lang="en-IN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6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To Create a model that will predict the customer </a:t>
            </a:r>
            <a:r>
              <a:rPr lang="en-IN" dirty="0" smtClean="0"/>
              <a:t>churn/attrition </a:t>
            </a:r>
            <a:r>
              <a:rPr lang="en-IN" dirty="0"/>
              <a:t>in a bank based on various factors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Customer Churn/Attrition: The shifting from one service provider to its competitor in the market. 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3041711"/>
            <a:ext cx="4718050" cy="2634694"/>
          </a:xfrm>
        </p:spPr>
      </p:pic>
    </p:spTree>
    <p:extLst>
      <p:ext uri="{BB962C8B-B14F-4D97-AF65-F5344CB8AC3E}">
        <p14:creationId xmlns:p14="http://schemas.microsoft.com/office/powerpoint/2010/main" val="26540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If a bank is able to know about these things then it could perform certain actions to retain its customers if he is planning to leave, he/she can be offered some special discounts or perks as </a:t>
            </a:r>
            <a:r>
              <a:rPr lang="en-US" dirty="0" smtClean="0"/>
              <a:t>it </a:t>
            </a:r>
            <a:r>
              <a:rPr lang="en-US" dirty="0"/>
              <a:t>is much more expensive to sign in a new client than keeping an existing one.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928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9"/>
          <a:stretch/>
        </p:blipFill>
        <p:spPr>
          <a:xfrm>
            <a:off x="2629301" y="705942"/>
            <a:ext cx="6840000" cy="51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Software </a:t>
            </a:r>
            <a:endParaRPr lang="en-IN" dirty="0"/>
          </a:p>
          <a:p>
            <a:r>
              <a:rPr lang="en-IN" dirty="0" smtClean="0"/>
              <a:t>OS: Windows 7 or higher  </a:t>
            </a:r>
            <a:endParaRPr lang="en-IN" dirty="0"/>
          </a:p>
          <a:p>
            <a:r>
              <a:rPr lang="en-IN" dirty="0"/>
              <a:t>Web Browser</a:t>
            </a:r>
            <a:r>
              <a:rPr lang="en-IN" dirty="0" smtClean="0"/>
              <a:t>: Chrome or Firefox</a:t>
            </a:r>
          </a:p>
          <a:p>
            <a:r>
              <a:rPr lang="en-IN" dirty="0" smtClean="0"/>
              <a:t>Code Editor: Google </a:t>
            </a:r>
            <a:r>
              <a:rPr lang="en-IN" dirty="0" err="1" smtClean="0"/>
              <a:t>Colab</a:t>
            </a:r>
            <a:endParaRPr lang="en-IN" dirty="0" smtClean="0"/>
          </a:p>
          <a:p>
            <a:r>
              <a:rPr lang="en-IN" dirty="0" smtClean="0"/>
              <a:t>Python Libraries: </a:t>
            </a:r>
            <a:r>
              <a:rPr lang="en-IN" dirty="0" err="1" smtClean="0"/>
              <a:t>Numpy</a:t>
            </a:r>
            <a:r>
              <a:rPr lang="en-IN" dirty="0" smtClean="0"/>
              <a:t>, Pandas, </a:t>
            </a:r>
            <a:r>
              <a:rPr lang="en-IN" dirty="0" err="1" smtClean="0"/>
              <a:t>Matplotlib</a:t>
            </a:r>
            <a:r>
              <a:rPr lang="en-IN" dirty="0" smtClean="0"/>
              <a:t>, </a:t>
            </a:r>
            <a:r>
              <a:rPr lang="en-IN" dirty="0" err="1" smtClean="0"/>
              <a:t>Sklearn,Seaborn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Hardware</a:t>
            </a:r>
            <a:endParaRPr lang="en-IN" dirty="0"/>
          </a:p>
          <a:p>
            <a:r>
              <a:rPr lang="en-IN" dirty="0" smtClean="0"/>
              <a:t>RAM: 4 GB or higher</a:t>
            </a:r>
          </a:p>
          <a:p>
            <a:r>
              <a:rPr lang="en-IN" dirty="0" smtClean="0"/>
              <a:t>Intel Pentium 2.70 </a:t>
            </a:r>
            <a:r>
              <a:rPr lang="en-IN" dirty="0" err="1" smtClean="0"/>
              <a:t>Ghz</a:t>
            </a:r>
            <a:r>
              <a:rPr lang="en-IN" dirty="0" smtClean="0"/>
              <a:t> processor </a:t>
            </a:r>
          </a:p>
          <a:p>
            <a:pPr marL="0" indent="0">
              <a:buNone/>
            </a:pPr>
            <a:r>
              <a:rPr lang="en-IN" dirty="0" smtClean="0"/>
              <a:t>    .64 bit system</a:t>
            </a:r>
          </a:p>
        </p:txBody>
      </p:sp>
    </p:spTree>
    <p:extLst>
      <p:ext uri="{BB962C8B-B14F-4D97-AF65-F5344CB8AC3E}">
        <p14:creationId xmlns:p14="http://schemas.microsoft.com/office/powerpoint/2010/main" val="2517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Data Collection is done through </a:t>
            </a:r>
            <a:r>
              <a:rPr lang="en-IN" dirty="0" err="1"/>
              <a:t>kaggle</a:t>
            </a:r>
            <a:r>
              <a:rPr lang="en-IN" dirty="0"/>
              <a:t>. It has the following attributes:</a:t>
            </a:r>
          </a:p>
          <a:p>
            <a:r>
              <a:rPr lang="en-US" dirty="0" err="1"/>
              <a:t>RowNumber</a:t>
            </a:r>
            <a:endParaRPr lang="en-US" dirty="0"/>
          </a:p>
          <a:p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Surname</a:t>
            </a:r>
          </a:p>
          <a:p>
            <a:r>
              <a:rPr lang="en-US" dirty="0" err="1"/>
              <a:t>CreditScore</a:t>
            </a:r>
            <a:endParaRPr lang="en-US" dirty="0"/>
          </a:p>
          <a:p>
            <a:r>
              <a:rPr lang="en-US" dirty="0"/>
              <a:t>Geography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Age.</a:t>
            </a:r>
          </a:p>
          <a:p>
            <a:r>
              <a:rPr lang="en-US" dirty="0"/>
              <a:t>Tenure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3111334"/>
            <a:ext cx="4718304" cy="2759113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sz="1800" smtClean="0"/>
          </a:p>
          <a:p>
            <a:pPr lvl="1"/>
            <a:endParaRPr lang="en-US" sz="1800" dirty="0" smtClean="0"/>
          </a:p>
          <a:p>
            <a:pPr lvl="1"/>
            <a:r>
              <a:rPr lang="en-US" sz="2600" dirty="0" smtClean="0"/>
              <a:t>Balance</a:t>
            </a:r>
            <a:endParaRPr lang="en-US" sz="2600" dirty="0"/>
          </a:p>
          <a:p>
            <a:pPr lvl="1"/>
            <a:r>
              <a:rPr lang="en-US" sz="2600" dirty="0" err="1"/>
              <a:t>NumOfProducts</a:t>
            </a:r>
            <a:endParaRPr lang="en-US" sz="2600" dirty="0"/>
          </a:p>
          <a:p>
            <a:pPr lvl="1"/>
            <a:r>
              <a:rPr lang="en-US" sz="2600" dirty="0" err="1"/>
              <a:t>HasCrCard</a:t>
            </a:r>
            <a:endParaRPr lang="en-US" sz="2600" dirty="0"/>
          </a:p>
          <a:p>
            <a:pPr lvl="1"/>
            <a:r>
              <a:rPr lang="en-US" sz="2600" dirty="0" err="1"/>
              <a:t>IsActiveMember</a:t>
            </a:r>
            <a:endParaRPr lang="en-US" sz="2600" dirty="0"/>
          </a:p>
          <a:p>
            <a:pPr lvl="1"/>
            <a:r>
              <a:rPr lang="en-US" sz="2600" dirty="0" err="1"/>
              <a:t>EstimatedSalary</a:t>
            </a:r>
            <a:endParaRPr lang="en-US" sz="2600" dirty="0"/>
          </a:p>
          <a:p>
            <a:pPr lvl="1"/>
            <a:r>
              <a:rPr lang="en-US" sz="2600" dirty="0"/>
              <a:t>Exited</a:t>
            </a: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31186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97" y="1258969"/>
            <a:ext cx="10134366" cy="3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686050"/>
            <a:ext cx="5133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</TotalTime>
  <Words>265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Account Retention Modelling  </vt:lpstr>
      <vt:lpstr>INTRODUCTION</vt:lpstr>
      <vt:lpstr>OBJECTIVE</vt:lpstr>
      <vt:lpstr>OBJECTIVE</vt:lpstr>
      <vt:lpstr>PowerPoint Presentation</vt:lpstr>
      <vt:lpstr>SYSTEM REQUIREMENTS</vt:lpstr>
      <vt:lpstr>DATA COLLECTION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Dell</dc:creator>
  <cp:lastModifiedBy>Dell</cp:lastModifiedBy>
  <cp:revision>27</cp:revision>
  <dcterms:created xsi:type="dcterms:W3CDTF">2022-12-06T16:50:03Z</dcterms:created>
  <dcterms:modified xsi:type="dcterms:W3CDTF">2023-04-14T14:40:21Z</dcterms:modified>
</cp:coreProperties>
</file>