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2554550" y="3314150"/>
            <a:ext cx="6599100" cy="15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HITHESH KUMAR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NO:312206808</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B.COM BANK MANAGEMENT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AGURCHAND MANMULL JAIN COLLEGE</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