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Field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B-4AD5-9AAE-79AFAD0BD5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B-4AD5-9AAE-79AFAD0BD575}"/>
              </c:ext>
            </c:extLst>
          </c:dPt>
          <c:cat>
            <c:strRef>
              <c:f>Sheet1!$A$2:$A$3</c:f>
              <c:strCache>
                <c:ptCount val="2"/>
                <c:pt idx="0">
                  <c:v>Field</c:v>
                </c:pt>
                <c:pt idx="1">
                  <c:v>Bat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0.61243400000000003</c:v>
                </c:pt>
                <c:pt idx="1">
                  <c:v>0.38756600000000002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1-4B8B-ABA2-CE2BA67EF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glow>
        <a:schemeClr val="accent1"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9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2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4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5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7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4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4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9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C238-068A-4F5B-96A7-27391679C195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CCB2AB-6D5D-4A05-9AF3-3A6CF203612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E4F2D4-97C4-4532-A8DA-7D5456530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53" y="3777916"/>
            <a:ext cx="10523621" cy="2029325"/>
          </a:xfrm>
        </p:spPr>
        <p:txBody>
          <a:bodyPr>
            <a:normAutofit/>
          </a:bodyPr>
          <a:lstStyle/>
          <a:p>
            <a:endParaRPr lang="en-US" b="1" dirty="0">
              <a:latin typeface="Algerian" panose="04020705040A02060702" pitchFamily="82" charset="0"/>
            </a:endParaRPr>
          </a:p>
          <a:p>
            <a:r>
              <a:rPr lang="en-US" sz="3000" b="1" dirty="0">
                <a:latin typeface="Algerian" panose="04020705040A02060702" pitchFamily="82" charset="0"/>
              </a:rPr>
              <a:t>IPL case study</a:t>
            </a:r>
          </a:p>
          <a:p>
            <a:r>
              <a:rPr lang="en-US" dirty="0">
                <a:latin typeface="Algerian" panose="04020705040A02060702" pitchFamily="82" charset="0"/>
              </a:rPr>
              <a:t>A research project by Hithesh BP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3C128-75DE-43DB-85A8-3F15FFE8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7" y="190905"/>
            <a:ext cx="8638673" cy="3238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57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6A46-11BC-40C1-B801-382E252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Champions each season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B7FDDA-908B-49CA-BE9C-3464EBF037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5531342"/>
              </p:ext>
            </p:extLst>
          </p:nvPr>
        </p:nvGraphicFramePr>
        <p:xfrm>
          <a:off x="1449218" y="2011366"/>
          <a:ext cx="9605634" cy="3448044"/>
        </p:xfrm>
        <a:graphic>
          <a:graphicData uri="http://schemas.openxmlformats.org/drawingml/2006/table">
            <a:tbl>
              <a:tblPr/>
              <a:tblGrid>
                <a:gridCol w="9605634">
                  <a:extLst>
                    <a:ext uri="{9D8B030D-6E8A-4147-A177-3AD203B41FA5}">
                      <a16:colId xmlns:a16="http://schemas.microsoft.com/office/drawing/2014/main" val="3097670942"/>
                    </a:ext>
                  </a:extLst>
                </a:gridCol>
              </a:tblGrid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2008 - Rajasthan Royals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7330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2009 - Deccan Chargers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4025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2010 - Chennai Super Kings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861305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2011 - Chennai Super Kings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15328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2012 - Kolkata Knight Riders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87727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2013 - Mumbai Indians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992463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2014 - Kolkata Knight Riders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305756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2015 - Mumbai Indians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43287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2016 - Sunrisers Hyderabad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82608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2017 - Mumbai Indians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8188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2018 - Chennai Super Kings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41017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r>
                        <a:rPr lang="en-GB" sz="1400" dirty="0"/>
                        <a:t>2019 - Mumbai Indians</a:t>
                      </a:r>
                    </a:p>
                  </a:txBody>
                  <a:tcPr marL="71834" marR="71834" marT="35917" marB="359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3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6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2778-5760-4A6C-94BB-936DF901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Toss decision percentage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C3B1EF-8C7E-4125-8B99-06A3FF6295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1349269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AF4CD2-7FE9-47B4-8AFF-3FFBF7C1C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Gill Sans MT (Headings)"/>
            </a:endParaRPr>
          </a:p>
          <a:p>
            <a:pPr marL="0" indent="0">
              <a:buNone/>
            </a:pPr>
            <a:endParaRPr lang="en-US" dirty="0">
              <a:latin typeface="Gill Sans MT (Headings)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Gill Sans MT (Headings)"/>
              </a:rPr>
              <a:t>Almost 62% of the toss decisions are made to field first.</a:t>
            </a:r>
            <a:endParaRPr lang="en-GB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6593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26F3-94F3-447B-96A0-EC64C0B7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Toss decision  varied over time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1C4C-9F0E-4D2D-AD16-4F48601F4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Decision of batting first has been gradually decreased over the years.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15205-2DAB-492A-9286-987513CB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0" y="2438415"/>
            <a:ext cx="9605635" cy="36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5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D9BE-1AE4-4490-B244-EF525B0A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run scorers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8958-7E6B-492F-B7DC-C8F0AA27E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Suresh Raina is the highest run scorer followed by Virat Kohli.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17EB33-5E7F-446A-BC6A-DE2A40ED6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84" y="2017713"/>
            <a:ext cx="2807369" cy="344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43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3D7-9F54-4F8B-972B-BE167106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number of 6’s, 4’s by a batsman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AF9D-4611-4A2B-A9F7-82649B607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9"/>
            <a:ext cx="4648669" cy="3411354"/>
          </a:xfrm>
        </p:spPr>
        <p:txBody>
          <a:bodyPr>
            <a:normAutofit/>
          </a:bodyPr>
          <a:lstStyle/>
          <a:p>
            <a:r>
              <a:rPr lang="en-US" dirty="0"/>
              <a:t>Suresh Raina again has the highest number of boundaries followed by Virat Kohli.</a:t>
            </a:r>
          </a:p>
          <a:p>
            <a:endParaRPr lang="en-US" sz="1500" dirty="0"/>
          </a:p>
          <a:p>
            <a:r>
              <a:rPr lang="en-GB" dirty="0"/>
              <a:t>CH Gayle has hit the highest number of sixes in IPL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2C9B3-0671-4DE6-8D37-E35AF46D3A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0878"/>
            <a:ext cx="2205790" cy="2365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FBC31-3A95-4CB2-8B5B-B5A979CE1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057" y="2010878"/>
            <a:ext cx="2078902" cy="2365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80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C49BA96-D09C-45B9-B57B-6101EDB1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2796934"/>
          </a:xfrm>
        </p:spPr>
        <p:txBody>
          <a:bodyPr>
            <a:normAutofit/>
          </a:bodyPr>
          <a:lstStyle/>
          <a:p>
            <a:r>
              <a:rPr lang="en-US" sz="3800" dirty="0"/>
              <a:t>                        </a:t>
            </a:r>
            <a:br>
              <a:rPr lang="en-US" sz="3800" dirty="0"/>
            </a:br>
            <a:r>
              <a:rPr lang="en-US" sz="3800" dirty="0"/>
              <a:t>                      Thank you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9110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F367-0C06-434A-B6E0-0A128A3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B8A2-6844-46A4-B235-82631C44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case study consists of 2 tables.</a:t>
            </a:r>
          </a:p>
          <a:p>
            <a:r>
              <a:rPr lang="en-US" dirty="0"/>
              <a:t>The first table named “Matches” consists of details of all the matches from 2008-2019</a:t>
            </a:r>
            <a:r>
              <a:rPr lang="en-GB" dirty="0"/>
              <a:t>.</a:t>
            </a:r>
          </a:p>
          <a:p>
            <a:r>
              <a:rPr lang="en-GB" dirty="0"/>
              <a:t>The second table named “Deliveries” consists of ball to ball details of these matches.</a:t>
            </a:r>
          </a:p>
          <a:p>
            <a:r>
              <a:rPr lang="en-GB" dirty="0"/>
              <a:t>In this case study, I will be solving some questions and the results will be presented graphically.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0DFC-3B19-4245-BE65-26B3E2EA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62FF-1CC6-41F1-8D50-9051D313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the performances of the teams and the players.</a:t>
            </a:r>
          </a:p>
          <a:p>
            <a:r>
              <a:rPr lang="en-GB" dirty="0"/>
              <a:t>Plot the results in the graph to make understanding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C584-2C8C-4CE0-9260-A2326B2B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74899"/>
          </a:xfrm>
        </p:spPr>
        <p:txBody>
          <a:bodyPr/>
          <a:lstStyle/>
          <a:p>
            <a:r>
              <a:rPr lang="en-US" dirty="0"/>
              <a:t>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4F21-8D2D-4343-83D9-CB52986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1927"/>
            <a:ext cx="9603275" cy="3554419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Teams</a:t>
            </a:r>
          </a:p>
          <a:p>
            <a:r>
              <a:rPr lang="en-US" sz="1500" dirty="0"/>
              <a:t>Season with most number of matches</a:t>
            </a:r>
          </a:p>
          <a:p>
            <a:r>
              <a:rPr lang="en-US" sz="1500" dirty="0"/>
              <a:t>Team with most number of wins</a:t>
            </a:r>
          </a:p>
          <a:p>
            <a:r>
              <a:rPr lang="en-US" sz="1500" dirty="0"/>
              <a:t>Player with most number of player of match awards</a:t>
            </a:r>
          </a:p>
          <a:p>
            <a:r>
              <a:rPr lang="en-US" sz="1500" dirty="0"/>
              <a:t>Number of matches in each venue</a:t>
            </a:r>
          </a:p>
          <a:p>
            <a:r>
              <a:rPr lang="en-US" sz="1500" dirty="0"/>
              <a:t>Champions each season</a:t>
            </a:r>
          </a:p>
          <a:p>
            <a:r>
              <a:rPr lang="en-US" sz="1500" dirty="0"/>
              <a:t>Toss decision percentage</a:t>
            </a:r>
          </a:p>
          <a:p>
            <a:r>
              <a:rPr lang="en-US" sz="1500" dirty="0"/>
              <a:t>Top run scorers</a:t>
            </a:r>
          </a:p>
          <a:p>
            <a:r>
              <a:rPr lang="en-US" sz="1500" dirty="0"/>
              <a:t>Highest number of 6’s, 4’s by a batsman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2173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630B-B174-4D81-99D2-EAF2A347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43EB-FEC6-41FC-BC93-8802663CB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Autofit/>
          </a:bodyPr>
          <a:lstStyle/>
          <a:p>
            <a:r>
              <a:rPr lang="en-GB" dirty="0"/>
              <a:t>Sunrisers Hyderabad</a:t>
            </a:r>
          </a:p>
          <a:p>
            <a:r>
              <a:rPr lang="en-GB" dirty="0"/>
              <a:t>Mumbai Indians</a:t>
            </a:r>
          </a:p>
          <a:p>
            <a:r>
              <a:rPr lang="en-GB" dirty="0"/>
              <a:t>Gujarat Lions</a:t>
            </a:r>
          </a:p>
          <a:p>
            <a:r>
              <a:rPr lang="en-GB" dirty="0"/>
              <a:t>Rising Pune Supergiant</a:t>
            </a:r>
          </a:p>
          <a:p>
            <a:r>
              <a:rPr lang="en-GB" dirty="0"/>
              <a:t>Royal Challengers Bangalore</a:t>
            </a:r>
          </a:p>
          <a:p>
            <a:r>
              <a:rPr lang="en-GB" dirty="0"/>
              <a:t>Kolkata Knight Riders</a:t>
            </a:r>
          </a:p>
          <a:p>
            <a:r>
              <a:rPr lang="en-GB" dirty="0"/>
              <a:t>Delhi Daredevils</a:t>
            </a:r>
          </a:p>
          <a:p>
            <a:r>
              <a:rPr lang="en-GB" dirty="0"/>
              <a:t>Kings XI Punjab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747D-2C95-401B-881D-802292A41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dirty="0"/>
              <a:t>Chennai Super Kings</a:t>
            </a:r>
          </a:p>
          <a:p>
            <a:r>
              <a:rPr lang="en-GB" dirty="0"/>
              <a:t>Rajasthan Royals</a:t>
            </a:r>
          </a:p>
          <a:p>
            <a:r>
              <a:rPr lang="en-GB" dirty="0"/>
              <a:t>Deccan Chargers</a:t>
            </a:r>
          </a:p>
          <a:p>
            <a:r>
              <a:rPr lang="en-GB" dirty="0"/>
              <a:t>Kochi Tuskers Kerala</a:t>
            </a:r>
          </a:p>
          <a:p>
            <a:r>
              <a:rPr lang="en-GB" dirty="0"/>
              <a:t>Pune Warriors</a:t>
            </a:r>
          </a:p>
          <a:p>
            <a:r>
              <a:rPr lang="en-GB" dirty="0"/>
              <a:t>Rising Pune </a:t>
            </a:r>
            <a:r>
              <a:rPr lang="en-GB" dirty="0" err="1"/>
              <a:t>Supergiants</a:t>
            </a:r>
            <a:endParaRPr lang="en-GB" dirty="0"/>
          </a:p>
          <a:p>
            <a:r>
              <a:rPr lang="en-GB" dirty="0"/>
              <a:t>Delhi Capitals</a:t>
            </a:r>
          </a:p>
        </p:txBody>
      </p:sp>
    </p:spTree>
    <p:extLst>
      <p:ext uri="{BB962C8B-B14F-4D97-AF65-F5344CB8AC3E}">
        <p14:creationId xmlns:p14="http://schemas.microsoft.com/office/powerpoint/2010/main" val="20546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5D9-529D-44D6-B8C2-8DC9006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 with most number of matches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87CC-AD18-427F-A7C5-81B155E40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2013</a:t>
            </a:r>
            <a:r>
              <a:rPr lang="en-US" dirty="0"/>
              <a:t> season had the most number of matches(76 matches) following with 2012.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E5ABE-65A4-4759-901D-D18886C4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5" y="2646946"/>
            <a:ext cx="9913930" cy="3406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53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6F99-644D-4FA5-B999-BEC96F9A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with most number of wins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AC65F-00F7-412E-B8F1-84B2BE6AD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Gill Sans MT (Headings)"/>
              </a:rPr>
              <a:t>           Mumbai Indians</a:t>
            </a:r>
            <a:r>
              <a:rPr lang="en-US" b="0" i="0" dirty="0">
                <a:effectLst/>
                <a:latin typeface="Gill Sans MT (Headings)"/>
              </a:rPr>
              <a:t> are the winners in most of the matches</a:t>
            </a:r>
            <a:endParaRPr lang="en-GB" dirty="0">
              <a:latin typeface="Gill Sans MT (Headings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A66D8-4C78-4E1E-963D-7025F58E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29" y="2486526"/>
            <a:ext cx="9605636" cy="3566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8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AC12-E4E5-4C00-94CA-06BF8632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Player with most number of player of match awards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81D3-A057-4F5A-A4F8-73B09C3E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Gill Sans MT (Headings)"/>
              </a:rPr>
              <a:t>      CH Gayle</a:t>
            </a:r>
            <a:r>
              <a:rPr lang="en-US" b="0" i="0" dirty="0">
                <a:effectLst/>
                <a:latin typeface="Gill Sans MT (Headings)"/>
              </a:rPr>
              <a:t> is the most Successful player in all match winners</a:t>
            </a:r>
            <a:endParaRPr lang="en-GB" dirty="0">
              <a:latin typeface="Gill Sans MT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2F94C-4782-4565-83C8-B5277360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31" y="2604516"/>
            <a:ext cx="9605634" cy="3448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96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B0F0-5DBE-4242-8524-E55BCED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matches in each venue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92B5-348C-4C2F-BF88-E612E340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5635" cy="3448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M </a:t>
            </a:r>
            <a:r>
              <a:rPr lang="en-US" b="1" dirty="0" err="1"/>
              <a:t>Chinnaswamy</a:t>
            </a:r>
            <a:r>
              <a:rPr lang="en-US" b="1" dirty="0"/>
              <a:t> stadium </a:t>
            </a:r>
            <a:r>
              <a:rPr lang="en-US" dirty="0"/>
              <a:t>has the most number of matches played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B9DB1-749D-46C5-8C27-CF14CB43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29" y="2604516"/>
            <a:ext cx="9605635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2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403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Gill Sans MT</vt:lpstr>
      <vt:lpstr>Gill Sans MT (Headings)</vt:lpstr>
      <vt:lpstr>Gallery</vt:lpstr>
      <vt:lpstr>PowerPoint Presentation</vt:lpstr>
      <vt:lpstr>Case study</vt:lpstr>
      <vt:lpstr>objectives</vt:lpstr>
      <vt:lpstr>findings</vt:lpstr>
      <vt:lpstr>Teams</vt:lpstr>
      <vt:lpstr>Season with most number of matches</vt:lpstr>
      <vt:lpstr>Team with most number of wins</vt:lpstr>
      <vt:lpstr>Player with most number of player of match awards</vt:lpstr>
      <vt:lpstr>Number of matches in each venue</vt:lpstr>
      <vt:lpstr>Champions each season</vt:lpstr>
      <vt:lpstr>Toss decision percentage</vt:lpstr>
      <vt:lpstr>Toss decision  varied over time</vt:lpstr>
      <vt:lpstr>Top run scorers</vt:lpstr>
      <vt:lpstr>Highest number of 6’s, 4’s by a batsman</vt:lpstr>
      <vt:lpstr>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Hithesh BP</dc:creator>
  <cp:lastModifiedBy>Hithesh BP</cp:lastModifiedBy>
  <cp:revision>32</cp:revision>
  <dcterms:created xsi:type="dcterms:W3CDTF">2022-06-12T08:05:45Z</dcterms:created>
  <dcterms:modified xsi:type="dcterms:W3CDTF">2022-06-12T20:49:40Z</dcterms:modified>
</cp:coreProperties>
</file>