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2" r:id="rId5"/>
    <p:sldId id="266" r:id="rId6"/>
    <p:sldId id="267" r:id="rId7"/>
    <p:sldId id="268" r:id="rId8"/>
    <p:sldId id="260" r:id="rId9"/>
    <p:sldId id="261" r:id="rId10"/>
    <p:sldId id="274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E6C599-4B9A-46F8-8705-20DA2EFC4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249" y="374079"/>
            <a:ext cx="5614449" cy="606843"/>
          </a:xfrm>
        </p:spPr>
        <p:txBody>
          <a:bodyPr>
            <a:normAutofit/>
          </a:bodyPr>
          <a:lstStyle/>
          <a:p>
            <a:r>
              <a:rPr lang="en-US" sz="2000" b="1" dirty="0"/>
              <a:t>Department of Computer science </a:t>
            </a:r>
          </a:p>
        </p:txBody>
      </p:sp>
      <p:pic>
        <p:nvPicPr>
          <p:cNvPr id="5" name="Picture 2" descr="No automatic alt text available.">
            <a:extLst>
              <a:ext uri="{FF2B5EF4-FFF2-40B4-BE49-F238E27FC236}">
                <a16:creationId xmlns:a16="http://schemas.microsoft.com/office/drawing/2014/main" id="{730038E9-18CE-446B-A4A3-55E7C5E1E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40" y="325840"/>
            <a:ext cx="1661871" cy="163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1341B-A249-4610-BF85-96D88CF9C396}"/>
              </a:ext>
            </a:extLst>
          </p:cNvPr>
          <p:cNvSpPr txBox="1"/>
          <p:nvPr/>
        </p:nvSpPr>
        <p:spPr>
          <a:xfrm>
            <a:off x="3614635" y="774460"/>
            <a:ext cx="741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Global institute of technology and management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3604F-A742-4F8C-BF40-242A92ABD384}"/>
              </a:ext>
            </a:extLst>
          </p:cNvPr>
          <p:cNvSpPr txBox="1"/>
          <p:nvPr/>
        </p:nvSpPr>
        <p:spPr>
          <a:xfrm>
            <a:off x="3614634" y="1110434"/>
            <a:ext cx="857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Approved by AICTE, Gov’t. Of India &amp; Affiliated to M.D. University, </a:t>
            </a:r>
            <a:r>
              <a:rPr lang="en-US" dirty="0" err="1"/>
              <a:t>Rohtak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04727-17DF-45CC-AF08-62C5160CE88C}"/>
              </a:ext>
            </a:extLst>
          </p:cNvPr>
          <p:cNvSpPr txBox="1"/>
          <p:nvPr/>
        </p:nvSpPr>
        <p:spPr>
          <a:xfrm>
            <a:off x="3614634" y="1472328"/>
            <a:ext cx="755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>
                <a:effectLst/>
                <a:latin typeface="Roboto"/>
              </a:rPr>
              <a:t>5kM Milestone , Khea Khurrampur Farruknagar, Hailymandi Road Gurugram -122506, Haryana, India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0E8C6-8099-41C8-B98B-23F138FABAE5}"/>
              </a:ext>
            </a:extLst>
          </p:cNvPr>
          <p:cNvSpPr txBox="1"/>
          <p:nvPr/>
        </p:nvSpPr>
        <p:spPr>
          <a:xfrm>
            <a:off x="7902085" y="3291650"/>
            <a:ext cx="220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Submitted By :-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69F54-A481-44E7-AD58-912C693B30D8}"/>
              </a:ext>
            </a:extLst>
          </p:cNvPr>
          <p:cNvSpPr txBox="1"/>
          <p:nvPr/>
        </p:nvSpPr>
        <p:spPr>
          <a:xfrm>
            <a:off x="8148519" y="3912574"/>
            <a:ext cx="289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Hiti Taneja</a:t>
            </a:r>
          </a:p>
          <a:p>
            <a:pPr algn="l"/>
            <a:r>
              <a:rPr lang="en-US" dirty="0"/>
              <a:t>Harshit Verma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C92587-6315-4CCB-8AA3-53CF7E89B6C4}"/>
              </a:ext>
            </a:extLst>
          </p:cNvPr>
          <p:cNvSpPr txBox="1"/>
          <p:nvPr/>
        </p:nvSpPr>
        <p:spPr>
          <a:xfrm>
            <a:off x="7392614" y="5179829"/>
            <a:ext cx="517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Head of Department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Aurko</a:t>
            </a:r>
            <a:r>
              <a:rPr lang="en-US" dirty="0"/>
              <a:t> </a:t>
            </a:r>
            <a:r>
              <a:rPr lang="en-US" dirty="0" err="1"/>
              <a:t>Bagchi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ACBAD-F755-4268-94C6-AE3C358DD5DC}"/>
              </a:ext>
            </a:extLst>
          </p:cNvPr>
          <p:cNvSpPr txBox="1"/>
          <p:nvPr/>
        </p:nvSpPr>
        <p:spPr>
          <a:xfrm>
            <a:off x="5773366" y="2276955"/>
            <a:ext cx="176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 project on Job Portal </a:t>
            </a:r>
          </a:p>
        </p:txBody>
      </p:sp>
    </p:spTree>
    <p:extLst>
      <p:ext uri="{BB962C8B-B14F-4D97-AF65-F5344CB8AC3E}">
        <p14:creationId xmlns:p14="http://schemas.microsoft.com/office/powerpoint/2010/main" val="309995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0D93-EADB-48A5-A83A-75304107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DDA1-4050-45ED-A6E9-E658B47AB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178" y="1908315"/>
            <a:ext cx="8915400" cy="3777622"/>
          </a:xfrm>
        </p:spPr>
        <p:txBody>
          <a:bodyPr/>
          <a:lstStyle/>
          <a:p>
            <a:r>
              <a:rPr lang="en-US" dirty="0"/>
              <a:t>Conduct conferences with their job seekers online.</a:t>
            </a:r>
          </a:p>
          <a:p>
            <a:r>
              <a:rPr lang="en-US" dirty="0"/>
              <a:t>Communicate business requirements of the company and have up-to-date information.</a:t>
            </a:r>
          </a:p>
          <a:p>
            <a:r>
              <a:rPr lang="en-US" dirty="0"/>
              <a:t>By seeing the job requirement only person having required skills will post their resumes so no need of short listing.</a:t>
            </a:r>
          </a:p>
        </p:txBody>
      </p:sp>
    </p:spTree>
    <p:extLst>
      <p:ext uri="{BB962C8B-B14F-4D97-AF65-F5344CB8AC3E}">
        <p14:creationId xmlns:p14="http://schemas.microsoft.com/office/powerpoint/2010/main" val="226364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1FB-298E-49E8-B0A9-71C17950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2810719"/>
            <a:ext cx="8911687" cy="1280890"/>
          </a:xfrm>
        </p:spPr>
        <p:txBody>
          <a:bodyPr/>
          <a:lstStyle/>
          <a:p>
            <a:r>
              <a:rPr lang="en-IN" dirty="0"/>
              <a:t>OUTPUT SCREENS</a:t>
            </a:r>
          </a:p>
        </p:txBody>
      </p:sp>
    </p:spTree>
    <p:extLst>
      <p:ext uri="{BB962C8B-B14F-4D97-AF65-F5344CB8AC3E}">
        <p14:creationId xmlns:p14="http://schemas.microsoft.com/office/powerpoint/2010/main" val="297049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30E4-5733-43BA-B3AD-2575D0E2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4C801-811C-4514-84CE-861202C9F7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6123" y="1577009"/>
            <a:ext cx="8600660" cy="46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DE1C-88F6-4BB6-9EDE-3FDDD003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PAGE(Contd.)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E76B4-983E-45A7-8DB8-BE2453DDF3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1896" y="1671637"/>
            <a:ext cx="8627165" cy="43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4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76D3-03D2-471E-8C6E-C76C9EFD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PAGE(Contd.)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0FC881-7C91-43E9-B671-32AAF8ECC1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9861" y="1947862"/>
            <a:ext cx="8547652" cy="42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324-500F-45C9-A5EC-76837C0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PAGE(Contd.)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06D69-5FFF-42FE-BC18-4A7B0B3C85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4904" y="1943099"/>
            <a:ext cx="8494644" cy="44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5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324-500F-45C9-A5EC-76837C0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PAGE(Contd.)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B56EB-4BDC-4032-9080-5BC1194A9F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2871" y="1905317"/>
            <a:ext cx="8494642" cy="45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0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312F-8282-459D-AF09-104A7D86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CANDIDATE REGISTRATION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7E5FC-F340-483A-80F3-01EF6BDBAE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9374" y="1943100"/>
            <a:ext cx="8666922" cy="42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357C-18E3-4F64-8699-A70749E4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CANDIDATE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3E71D-C970-47A7-B6DE-80EBB8938F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6852" y="1857374"/>
            <a:ext cx="8481391" cy="42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1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603D-B8BF-4D55-988E-B347F4E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CANDIDATE DASHBOARD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E6E48-A29E-4BF5-8BDA-C1BD771050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3357" y="1824036"/>
            <a:ext cx="8494643" cy="44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DA4C-D860-41F7-992D-1F498743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7B64-4D09-4AF2-8AD1-F3CF5D10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082" y="1641228"/>
            <a:ext cx="9523071" cy="4592661"/>
          </a:xfrm>
        </p:spPr>
        <p:txBody>
          <a:bodyPr>
            <a:normAutofit/>
          </a:bodyPr>
          <a:lstStyle/>
          <a:p>
            <a:r>
              <a:rPr lang="en-US" dirty="0"/>
              <a:t>To conduct an interview is a tedious task as it requires planning and managing resources.</a:t>
            </a:r>
          </a:p>
          <a:p>
            <a:r>
              <a:rPr lang="en-US" dirty="0"/>
              <a:t>Selected candidates has to travel to that place and attend the conducted exam.</a:t>
            </a:r>
          </a:p>
          <a:p>
            <a:r>
              <a:rPr lang="en-US" dirty="0"/>
              <a:t>Difficult to provide resources to all the candidates.</a:t>
            </a:r>
          </a:p>
          <a:p>
            <a:r>
              <a:rPr lang="en-US" dirty="0"/>
              <a:t>Decrease the productivity of the company. </a:t>
            </a:r>
          </a:p>
          <a:p>
            <a:r>
              <a:rPr lang="en-US" dirty="0"/>
              <a:t>Doing such tasks on regular interval time , money and human power is wasted.</a:t>
            </a:r>
          </a:p>
          <a:p>
            <a:r>
              <a:rPr lang="en-US" dirty="0"/>
              <a:t>In certain situations, whole process is conducted but no output is gained. Hence, the employer as well as students gets demotivated.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5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A1C3-1119-44F8-B588-D98C0445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RESUME PAGE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1F423-9C81-41B2-AF2C-1E2096809C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9618" y="2019617"/>
            <a:ext cx="8600660" cy="40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E35-36E6-4DAB-98F7-1E16A8F6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 RESUME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DC8B3-70E3-4F40-A178-DC7DB6ED69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1078" y="1991042"/>
            <a:ext cx="8574157" cy="43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C8A0-C68A-44FB-AD3F-7D3DB1B6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TEST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BA26E-0259-4EB2-930F-B82CDAEDF3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8070" y="2005012"/>
            <a:ext cx="8587408" cy="42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4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0078-C844-4F49-A985-CA495942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TEST PAGE(Contd.)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54C04-4E9D-46FF-ADF4-DA5B98B779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1862138"/>
            <a:ext cx="8547652" cy="43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33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C70B-6B1B-45DE-BF53-B6EC01C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EMPLOYER REGISTERATION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3BF4F-DC20-4336-ADF2-CDDA34EB04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7827" y="1929130"/>
            <a:ext cx="8911686" cy="43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9985-68CA-47EA-9FCD-F24FD54E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EMPLOYER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9A2B0-EC9E-433A-89FC-214B7B69F4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0836" y="1726191"/>
            <a:ext cx="8759686" cy="45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3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19B0-D26B-4D91-A379-577E3296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EMPLOYER DASHBOARD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098FD-BF18-4927-AD95-4AF56A8CD0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7826" y="1843405"/>
            <a:ext cx="8911687" cy="42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9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87A6-1446-4EA2-8E76-3E8F5121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QUESTION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5A3C3-85F1-47F1-B767-0CDB4ECFC3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4087" y="1957704"/>
            <a:ext cx="8666921" cy="42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53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DF7D-4051-46F7-8F15-3A60C801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QUESTION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77626-3E3D-44F3-969B-4BC3B53DA0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1078" y="1991042"/>
            <a:ext cx="8454887" cy="42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30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DD37-81F6-4E74-9857-32F5DCAB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ALL RESULT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35F7D-0D1F-44C8-9393-E087AB322B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8556" y="2005330"/>
            <a:ext cx="8746435" cy="42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9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2FD2-DC37-45A2-8248-95C4BDEB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6C65-9A91-4446-B270-C8B97D34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693" y="1627164"/>
            <a:ext cx="9340190" cy="4154657"/>
          </a:xfrm>
        </p:spPr>
        <p:txBody>
          <a:bodyPr/>
          <a:lstStyle/>
          <a:p>
            <a:r>
              <a:rPr lang="en-US" dirty="0"/>
              <a:t>To computerize the users profile and conduct online interviews.</a:t>
            </a:r>
          </a:p>
          <a:p>
            <a:r>
              <a:rPr lang="en-US" dirty="0"/>
              <a:t>Save time and work involved for employing people to the jobs posted.</a:t>
            </a:r>
          </a:p>
          <a:p>
            <a:r>
              <a:rPr lang="en-US" dirty="0"/>
              <a:t>For this a separate section named placement cell is maintained by the company which involves in selecting the right person for the right job.</a:t>
            </a:r>
          </a:p>
          <a:p>
            <a:r>
              <a:rPr lang="en-US" dirty="0"/>
              <a:t>Online test can be conducted for multiple users at a time and all the users will able to get the results within no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69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E5FB-CBE2-438E-82D3-4B1082F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ALL RESUME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87E7D-0EB2-4A44-A747-DB39C33A67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1565" y="1991042"/>
            <a:ext cx="8441635" cy="42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9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A6E6-540F-4AD3-B546-C70F7AD4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11936"/>
            <a:ext cx="8911687" cy="1280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025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EE8A-B1B7-4B84-98DA-E3FB2C8B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based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0586-C672-40E0-BD5F-75D39C5A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and Database</a:t>
            </a:r>
          </a:p>
          <a:p>
            <a:pPr lvl="1"/>
            <a:r>
              <a:rPr lang="en-US" dirty="0"/>
              <a:t>Jsp</a:t>
            </a:r>
          </a:p>
          <a:p>
            <a:pPr lvl="1"/>
            <a:r>
              <a:rPr lang="en-US" dirty="0"/>
              <a:t>Servlet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jQuery</a:t>
            </a:r>
          </a:p>
          <a:p>
            <a:r>
              <a:rPr lang="en-US" dirty="0"/>
              <a:t>Front End Development</a:t>
            </a:r>
          </a:p>
          <a:p>
            <a:pPr lvl="1"/>
            <a:r>
              <a:rPr lang="en-US" dirty="0"/>
              <a:t>HTML 5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C57-7F76-4844-BD65-44EB01D4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7506-60E0-476D-827D-5767F36E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less resources (time, labor money)</a:t>
            </a:r>
          </a:p>
          <a:p>
            <a:r>
              <a:rPr lang="en-US" dirty="0"/>
              <a:t>Selections can be done from any branch of the company.</a:t>
            </a:r>
          </a:p>
          <a:p>
            <a:r>
              <a:rPr lang="en-US" dirty="0"/>
              <a:t>Supports multiple users.</a:t>
            </a:r>
          </a:p>
          <a:p>
            <a:r>
              <a:rPr lang="en-US" dirty="0"/>
              <a:t>Helps in selecting skilled and professionally needed persons for the job in less time</a:t>
            </a:r>
          </a:p>
          <a:p>
            <a:r>
              <a:rPr lang="en-US" dirty="0"/>
              <a:t>Transparency in conducting online test.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3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323A-E0D0-48AD-8C9C-B1793062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A025-68C4-4DA0-93F1-58C1645B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07" y="1603516"/>
            <a:ext cx="8915400" cy="3777622"/>
          </a:xfrm>
        </p:spPr>
        <p:txBody>
          <a:bodyPr/>
          <a:lstStyle/>
          <a:p>
            <a:r>
              <a:rPr lang="en-US" dirty="0"/>
              <a:t>To run the project, certain hardware and software has to be installed on the system. The system requirements include:-</a:t>
            </a:r>
            <a:endParaRPr lang="en-IN" dirty="0"/>
          </a:p>
          <a:p>
            <a:pPr lvl="0"/>
            <a:r>
              <a:rPr lang="en-US" dirty="0"/>
              <a:t>Microsoft Windows 8 workstation.</a:t>
            </a:r>
          </a:p>
          <a:p>
            <a:pPr lvl="0"/>
            <a:r>
              <a:rPr lang="en-US" dirty="0"/>
              <a:t>Internet Connectivity – min 2Mbps</a:t>
            </a:r>
            <a:endParaRPr lang="en-IN" dirty="0"/>
          </a:p>
          <a:p>
            <a:pPr lvl="0"/>
            <a:r>
              <a:rPr lang="en-US" dirty="0"/>
              <a:t>A hard disk with a minimum of 500 GB</a:t>
            </a:r>
            <a:endParaRPr lang="en-IN" dirty="0"/>
          </a:p>
          <a:p>
            <a:pPr lvl="0"/>
            <a:r>
              <a:rPr lang="en-US" dirty="0"/>
              <a:t>2 GB RAM.</a:t>
            </a:r>
            <a:endParaRPr lang="en-IN" dirty="0"/>
          </a:p>
          <a:p>
            <a:pPr lvl="0"/>
            <a:r>
              <a:rPr lang="en-US" dirty="0"/>
              <a:t>A mouse or other suitable pointing device.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9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1A8789-BBCA-4F05-A680-CF9ED8B2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92118-7D8F-4830-9F97-6FE8F8D2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5" y="1209224"/>
            <a:ext cx="7680960" cy="56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0693-C51C-4A05-B1CF-E05422D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(User)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DD878-8409-4BA2-B3EF-DB810A4E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98713"/>
            <a:ext cx="7942553" cy="54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BD18-9DB7-413C-8736-1646DFB0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(Employer)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9C32B-D675-4526-A3BF-B687326E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09" y="1404730"/>
            <a:ext cx="8242851" cy="49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619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475</Words>
  <Application>Microsoft Office PowerPoint</Application>
  <PresentationFormat>Widescreen</PresentationFormat>
  <Paragraphs>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Roboto</vt:lpstr>
      <vt:lpstr>Wingdings 3</vt:lpstr>
      <vt:lpstr>Wisp</vt:lpstr>
      <vt:lpstr>PowerPoint Presentation</vt:lpstr>
      <vt:lpstr>Present System</vt:lpstr>
      <vt:lpstr>Proposed System</vt:lpstr>
      <vt:lpstr>Project based on </vt:lpstr>
      <vt:lpstr>Objective of the Application</vt:lpstr>
      <vt:lpstr>System requirements </vt:lpstr>
      <vt:lpstr>Use Case Diagram</vt:lpstr>
      <vt:lpstr>Class Diagram (User)</vt:lpstr>
      <vt:lpstr>Class Diagram (Employer)</vt:lpstr>
      <vt:lpstr>Future Scope of Application </vt:lpstr>
      <vt:lpstr>OUTPUT SCREENS</vt:lpstr>
      <vt:lpstr>HOME PAGE</vt:lpstr>
      <vt:lpstr>HOME PAGE(Contd.)</vt:lpstr>
      <vt:lpstr>HOME PAGE(Contd.)</vt:lpstr>
      <vt:lpstr>HOME PAGE(Contd.)</vt:lpstr>
      <vt:lpstr>HOME PAGE(Contd.)</vt:lpstr>
      <vt:lpstr>CANDIDATE REGISTRATION PAGE</vt:lpstr>
      <vt:lpstr>CANDIDATE LOGIN PAGE</vt:lpstr>
      <vt:lpstr>CANDIDATE DASHBOARD PAGE</vt:lpstr>
      <vt:lpstr>POST RESUME PAGE </vt:lpstr>
      <vt:lpstr>EDIT RESUME PAGE</vt:lpstr>
      <vt:lpstr>ONLINE TEST PAGE</vt:lpstr>
      <vt:lpstr>ONLINE TEST PAGE(Contd.)</vt:lpstr>
      <vt:lpstr>EMPLOYER REGISTERATION PAGE</vt:lpstr>
      <vt:lpstr>EMPLOYER LOGIN PAGE</vt:lpstr>
      <vt:lpstr>EMPLOYER DASHBOARD PAGE</vt:lpstr>
      <vt:lpstr>ADD QUESTION PAGE</vt:lpstr>
      <vt:lpstr>DELETE QUESTION PAGE</vt:lpstr>
      <vt:lpstr>VIEW ALL RESULT PAGE</vt:lpstr>
      <vt:lpstr>VIEW ALL RESUME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Hiti Taneja</dc:creator>
  <cp:lastModifiedBy>Hiti Taneja</cp:lastModifiedBy>
  <cp:revision>29</cp:revision>
  <dcterms:modified xsi:type="dcterms:W3CDTF">2019-06-14T02:35:43Z</dcterms:modified>
</cp:coreProperties>
</file>