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D451-3B21-8E61-614A-82DEA2BA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6706E-3D2D-B187-77FE-ABF8E5A49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963D4-82B0-6243-72A6-B0A6DE73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CF2-2140-4D19-A1B4-2D60BB9C2A78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2C38-9283-3277-802A-0A1E3E6F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442C-2D7B-EDD9-2AD3-CD8DD51A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C537-AEA2-4FFA-B819-B9EDFC4F7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76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D176-6C4F-3FF5-B02A-D3450605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9CF2C-3039-AC27-E719-792F681DB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5749-9C9C-ED7B-E8BE-388E52CB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CF2-2140-4D19-A1B4-2D60BB9C2A78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3DA84-B087-7359-6B52-32749C10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D2E7-D96A-236B-1768-4FF00CED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C537-AEA2-4FFA-B819-B9EDFC4F7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29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1873D-5FB5-2F48-68D8-C55E388A3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1CC21-A608-D2EB-702E-1D319AF10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82464-1E0D-B982-EC5F-7EC1622B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CF2-2140-4D19-A1B4-2D60BB9C2A78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835C-D474-C965-34B1-7187E4B1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71CE5-FFE3-A8D4-2E65-DF2A2600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C537-AEA2-4FFA-B819-B9EDFC4F7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68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2B3C-439D-7381-D29A-DC7E9D94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8142-1B31-AEA3-A1A5-98376ED1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7707A-D87A-420E-0695-A0C5E7F2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CF2-2140-4D19-A1B4-2D60BB9C2A78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506D-4982-E175-E369-C0217DF1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35A3-78DA-7D64-1E1A-884085B7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C537-AEA2-4FFA-B819-B9EDFC4F7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43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3026-3D01-C580-8850-F0A02DC7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E85A0-C322-F8D5-125B-182679F4B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F8A2-F1F9-8035-243C-53EADC89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CF2-2140-4D19-A1B4-2D60BB9C2A78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4F304-7D32-AC9C-A11E-C5CCFE09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69311-53CE-C4DC-CAAB-58EBF2AA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C537-AEA2-4FFA-B819-B9EDFC4F7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25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0A95-385F-B404-AF9B-250F897A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D432-42C7-5FC8-6CC6-7172D59E0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69745-6308-2646-BBD7-F2C43382F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8BA9F-0EF4-B8C6-98A1-B75D6095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CF2-2140-4D19-A1B4-2D60BB9C2A78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27A1B-79E7-4E3E-05C8-24C3B4B6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EA400-4D20-BF57-AC81-E4F1468D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C537-AEA2-4FFA-B819-B9EDFC4F7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4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E0E7-AD8F-4315-266E-1E849693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108E0-A3B0-AD4A-1F2E-E3D90C287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C656E-F043-4B44-319E-B2C156641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48D87-D24B-E53F-EAA7-FA0E56136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C0A2A-2F52-6CB9-51B9-9FE0B83C9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AAC75-D34E-9F36-4069-513D35AC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CF2-2140-4D19-A1B4-2D60BB9C2A78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D8A56-F026-7FE7-96FF-E9C25311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85555-F5D6-C53A-BB50-6A6FE283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C537-AEA2-4FFA-B819-B9EDFC4F7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0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BF6E-FA96-3F72-881F-D8663716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37B7D-A2EB-EEC7-8881-2A60C056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CF2-2140-4D19-A1B4-2D60BB9C2A78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5DFA1-9CC8-4D49-0C9E-463F7164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D6827-994B-0084-0E98-70217013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C537-AEA2-4FFA-B819-B9EDFC4F7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79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8D635-F61F-E535-B692-76AB4C13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CF2-2140-4D19-A1B4-2D60BB9C2A78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C9F36-5062-F462-773B-A1054E3D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C1EA6-CB3F-77BD-9D21-6103F9EC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C537-AEA2-4FFA-B819-B9EDFC4F7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69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E501-A798-1163-7B32-B53FD4D5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9D2E-EBA1-F0FD-0A08-48CC8E9C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E64CF-E7AB-A0F8-220F-2019B2DF6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48261-6812-C892-BB3C-A8F9FDF5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CF2-2140-4D19-A1B4-2D60BB9C2A78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7C359-BE63-B114-7815-F0F6DDED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66898-89B3-0114-EB07-60ADFAED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C537-AEA2-4FFA-B819-B9EDFC4F7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1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77F6-9FFF-0557-4856-924346F9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51462-A759-DE76-8965-3A10D3605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9CA99-C699-07C7-317B-2D4C63AEF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0583A-6A16-F60C-9116-E5324624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CCF2-2140-4D19-A1B4-2D60BB9C2A78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0EE52-D46D-01A8-A303-EB28C8F5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59EB8-2FBB-78F1-52F7-5433AEB9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AC537-AEA2-4FFA-B819-B9EDFC4F7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5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4BD4D-2EFB-0CBD-518B-E64467CA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E715B-9C89-7368-24AA-AD684CD5D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1250C-3E47-AE55-69AF-9D4930786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0CCF2-2140-4D19-A1B4-2D60BB9C2A78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9623-4EFC-E9E7-9835-EC4544192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56A69-8973-0AFF-EB7B-5576C999E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AC537-AEA2-4FFA-B819-B9EDFC4F7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11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budget-png/download/6316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flutter.dev/release/archive" TargetMode="External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techdifferent.it/spotify-annuncia-il-passaggio-a-google-cloud-platform/" TargetMode="External"/><Relationship Id="rId9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.uir.ac.id/index.php/JEEE/article/view/4874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note-thank-thank-you-note-1428147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A93C8C-E832-F4EE-88A2-0473896A3887}"/>
              </a:ext>
            </a:extLst>
          </p:cNvPr>
          <p:cNvSpPr txBox="1"/>
          <p:nvPr/>
        </p:nvSpPr>
        <p:spPr>
          <a:xfrm>
            <a:off x="714375" y="657225"/>
            <a:ext cx="1106805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atin typeface="Arial Black" panose="020B0A04020102020204" pitchFamily="34" charset="0"/>
              </a:rPr>
              <a:t>BUDGET TRACKING APP</a:t>
            </a:r>
          </a:p>
          <a:p>
            <a:pPr algn="ctr"/>
            <a:endParaRPr lang="en-IN" sz="6600" dirty="0">
              <a:latin typeface="Arial Black" panose="020B0A04020102020204" pitchFamily="34" charset="0"/>
            </a:endParaRPr>
          </a:p>
          <a:p>
            <a:pPr algn="ctr"/>
            <a:r>
              <a:rPr lang="en-IN" sz="2400" dirty="0">
                <a:latin typeface="Bahnschrift SemiBold SemiConden" panose="020B0502040204020203" pitchFamily="34" charset="0"/>
              </a:rPr>
              <a:t>FOR INDUSTRIAL TRAINING(21CSI-322)</a:t>
            </a:r>
          </a:p>
          <a:p>
            <a:pPr algn="ctr"/>
            <a:r>
              <a:rPr lang="en-IN" sz="2400" dirty="0">
                <a:latin typeface="Bahnschrift SemiBold SemiConden" panose="020B0502040204020203" pitchFamily="34" charset="0"/>
              </a:rPr>
              <a:t>SUBMITTED BY: </a:t>
            </a:r>
          </a:p>
          <a:p>
            <a:pPr algn="ctr"/>
            <a:r>
              <a:rPr lang="en-IN" sz="2400" dirty="0">
                <a:latin typeface="Bahnschrift SemiBold SemiConden" panose="020B0502040204020203" pitchFamily="34" charset="0"/>
              </a:rPr>
              <a:t>HITIKA</a:t>
            </a:r>
          </a:p>
          <a:p>
            <a:pPr algn="ctr"/>
            <a:r>
              <a:rPr lang="en-IN" sz="2400" dirty="0">
                <a:latin typeface="Bahnschrift SemiBold SemiConden" panose="020B0502040204020203" pitchFamily="34" charset="0"/>
              </a:rPr>
              <a:t>21BCS1485</a:t>
            </a:r>
          </a:p>
          <a:p>
            <a:pPr algn="ctr"/>
            <a:r>
              <a:rPr lang="en-IN" sz="2400" dirty="0">
                <a:latin typeface="Bahnschrift SemiBold SemiConden" panose="020B0502040204020203" pitchFamily="34" charset="0"/>
              </a:rPr>
              <a:t>21BCS_KRG_IOT 1-A</a:t>
            </a:r>
          </a:p>
          <a:p>
            <a:endParaRPr lang="en-IN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02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B0A3772-0DE1-D971-D175-6B8984F8D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colorTemperature colorTemp="6290"/>
                    </a14:imgEffect>
                    <a14:imgEffect>
                      <a14:brightnessContrast bright="4000" contras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91325" y="1333500"/>
            <a:ext cx="3771900" cy="4338936"/>
          </a:xfrm>
          <a:prstGeom prst="rect">
            <a:avLst/>
          </a:prstGeom>
          <a:effectLst>
            <a:outerShdw blurRad="749300" dist="469900" dir="21540000" algn="bl" rotWithShape="0">
              <a:srgbClr val="FF0000">
                <a:alpha val="4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3E59E3-DEDA-E923-73A6-FDBC849A7867}"/>
              </a:ext>
            </a:extLst>
          </p:cNvPr>
          <p:cNvSpPr txBox="1"/>
          <p:nvPr/>
        </p:nvSpPr>
        <p:spPr>
          <a:xfrm>
            <a:off x="6791325" y="3059668"/>
            <a:ext cx="3771900" cy="230832"/>
          </a:xfrm>
          <a:prstGeom prst="rect">
            <a:avLst/>
          </a:prstGeom>
          <a:noFill/>
          <a:effectLst>
            <a:outerShdw blurRad="711200" dist="419100" dir="102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techdifferent.it/spotify-annuncia-il-passaggio-a-google-cloud-platform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-nd/3.0/"/>
              </a:rPr>
              <a:t>CC BY-NC-ND</a:t>
            </a:r>
            <a:endParaRPr lang="en-IN" sz="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20199-C729-976E-6822-EB2C82BBDF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00087" y="1333500"/>
            <a:ext cx="4462463" cy="4524978"/>
          </a:xfrm>
          <a:prstGeom prst="rect">
            <a:avLst/>
          </a:prstGeom>
          <a:effectLst>
            <a:outerShdw blurRad="825500" dist="558800" dir="10200000" sx="96000" sy="96000" algn="ctr" rotWithShape="0">
              <a:schemeClr val="accent5">
                <a:lumMod val="75000"/>
                <a:alpha val="87000"/>
              </a:scheme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39620F-9B22-A9CE-BE39-09CDBF62E96D}"/>
              </a:ext>
            </a:extLst>
          </p:cNvPr>
          <p:cNvSpPr txBox="1"/>
          <p:nvPr/>
        </p:nvSpPr>
        <p:spPr>
          <a:xfrm>
            <a:off x="700087" y="5672436"/>
            <a:ext cx="4462463" cy="230832"/>
          </a:xfrm>
          <a:prstGeom prst="rect">
            <a:avLst/>
          </a:prstGeom>
          <a:noFill/>
          <a:effectLst>
            <a:outerShdw blurRad="673100" dist="50800" dir="5400000" algn="ctr" rotWithShape="0">
              <a:srgbClr val="000000">
                <a:alpha val="87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900">
                <a:hlinkClick r:id="rId8" tooltip="https://docs.flutter.dev/release/archive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9" tooltip="https://creativecommons.org/licenses/by/3.0/"/>
              </a:rPr>
              <a:t>CC BY</a:t>
            </a:r>
            <a:endParaRPr lang="en-IN" sz="9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93EDB8-B954-DEEE-251E-56F3EFCDD303}"/>
              </a:ext>
            </a:extLst>
          </p:cNvPr>
          <p:cNvSpPr txBox="1"/>
          <p:nvPr/>
        </p:nvSpPr>
        <p:spPr>
          <a:xfrm>
            <a:off x="790575" y="457200"/>
            <a:ext cx="1048702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Arial Black" panose="020B0A04020102020204" pitchFamily="34" charset="0"/>
              </a:rPr>
              <a:t>Technologies used: 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1: </a:t>
            </a:r>
            <a:r>
              <a:rPr lang="en-IN" sz="2800" b="1" dirty="0">
                <a:latin typeface="Bahnschrift SemiBold" panose="020B0502040204020203" pitchFamily="34" charset="0"/>
              </a:rPr>
              <a:t>Frontend</a:t>
            </a:r>
            <a:r>
              <a:rPr lang="en-IN" sz="2800" dirty="0">
                <a:latin typeface="Bahnschrift SemiBold" panose="020B0502040204020203" pitchFamily="34" charset="0"/>
              </a:rPr>
              <a:t>: Flutter 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2:</a:t>
            </a:r>
            <a:r>
              <a:rPr lang="en-IN" sz="2800" b="1" dirty="0">
                <a:latin typeface="Bahnschrift SemiBold" panose="020B0502040204020203" pitchFamily="34" charset="0"/>
              </a:rPr>
              <a:t> Backend</a:t>
            </a:r>
            <a:r>
              <a:rPr lang="en-IN" sz="2800" dirty="0">
                <a:latin typeface="Bahnschrift SemiBold" panose="020B0502040204020203" pitchFamily="34" charset="0"/>
              </a:rPr>
              <a:t>: Services from google cloud platform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3: Can be run on android, </a:t>
            </a:r>
            <a:r>
              <a:rPr lang="en-IN" sz="2800" dirty="0" err="1">
                <a:latin typeface="Bahnschrift SemiBold" panose="020B0502040204020203" pitchFamily="34" charset="0"/>
              </a:rPr>
              <a:t>ios</a:t>
            </a:r>
            <a:r>
              <a:rPr lang="en-IN" sz="2800" dirty="0">
                <a:latin typeface="Bahnschrift SemiBold" panose="020B0502040204020203" pitchFamily="34" charset="0"/>
              </a:rPr>
              <a:t> , mac-</a:t>
            </a:r>
            <a:r>
              <a:rPr lang="en-IN" sz="2800" dirty="0" err="1">
                <a:latin typeface="Bahnschrift SemiBold" panose="020B0502040204020203" pitchFamily="34" charset="0"/>
              </a:rPr>
              <a:t>os</a:t>
            </a:r>
            <a:r>
              <a:rPr lang="en-IN" sz="2800" dirty="0">
                <a:latin typeface="Bahnschrift SemiBold" panose="020B0502040204020203" pitchFamily="34" charset="0"/>
              </a:rPr>
              <a:t>, edge, windows with a single code-base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06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5CECE0-DF1F-76C1-8C3F-4C0E841A5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15" y="238125"/>
            <a:ext cx="3027469" cy="6191250"/>
          </a:xfrm>
          <a:prstGeom prst="rect">
            <a:avLst/>
          </a:prstGeom>
          <a:effectLst>
            <a:outerShdw blurRad="774700" dist="38100" sx="105000" sy="105000" algn="l" rotWithShape="0">
              <a:schemeClr val="accent5">
                <a:alpha val="4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304F7D-34C9-310F-3A72-FB16C5B7B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167" y="238125"/>
            <a:ext cx="3084665" cy="6191250"/>
          </a:xfrm>
          <a:prstGeom prst="rect">
            <a:avLst/>
          </a:prstGeom>
          <a:effectLst>
            <a:outerShdw blurRad="482600" dist="50800" dir="21540000" algn="ctr" rotWithShape="0">
              <a:schemeClr val="accent5">
                <a:lumMod val="75000"/>
              </a:scheme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16549-0054-8586-9F98-6BC6DBA22634}"/>
              </a:ext>
            </a:extLst>
          </p:cNvPr>
          <p:cNvSpPr txBox="1"/>
          <p:nvPr/>
        </p:nvSpPr>
        <p:spPr>
          <a:xfrm>
            <a:off x="8048625" y="2779752"/>
            <a:ext cx="3581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Biometric authentication</a:t>
            </a:r>
          </a:p>
          <a:p>
            <a:r>
              <a:rPr lang="en-IN" sz="2400" b="1" dirty="0"/>
              <a:t> </a:t>
            </a:r>
          </a:p>
          <a:p>
            <a:r>
              <a:rPr lang="en-IN" sz="2000" dirty="0"/>
              <a:t>Fingerprint and 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199389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F9E3A-E2FD-DC9F-CAE4-70D68BEF2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47" y="209550"/>
            <a:ext cx="3072556" cy="6276975"/>
          </a:xfrm>
          <a:prstGeom prst="rect">
            <a:avLst/>
          </a:prstGeom>
          <a:effectLst>
            <a:outerShdw blurRad="292100" dist="50800" dir="5400000" sx="101000" sy="101000" algn="ctr" rotWithShape="0">
              <a:schemeClr val="accent5">
                <a:lumMod val="50000"/>
              </a:scheme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4F42B-CA94-6397-5A6B-EF878572FF24}"/>
              </a:ext>
            </a:extLst>
          </p:cNvPr>
          <p:cNvSpPr txBox="1"/>
          <p:nvPr/>
        </p:nvSpPr>
        <p:spPr>
          <a:xfrm>
            <a:off x="5419725" y="1590675"/>
            <a:ext cx="56102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Home Page: </a:t>
            </a:r>
          </a:p>
          <a:p>
            <a:pPr algn="ctr"/>
            <a:endParaRPr lang="en-IN" sz="4000" b="1" dirty="0"/>
          </a:p>
          <a:p>
            <a:r>
              <a:rPr lang="en-IN" sz="2000" dirty="0"/>
              <a:t>Includes summary of all the expenses of the month</a:t>
            </a:r>
          </a:p>
          <a:p>
            <a:r>
              <a:rPr lang="en-IN" sz="2000" dirty="0"/>
              <a:t>1:date</a:t>
            </a:r>
          </a:p>
          <a:p>
            <a:r>
              <a:rPr lang="en-IN" sz="2000" dirty="0"/>
              <a:t>2: Monthly Balance amount</a:t>
            </a:r>
          </a:p>
          <a:p>
            <a:r>
              <a:rPr lang="en-IN" sz="2000" dirty="0"/>
              <a:t>3: Monthly income</a:t>
            </a:r>
          </a:p>
          <a:p>
            <a:r>
              <a:rPr lang="en-IN" sz="2000" dirty="0"/>
              <a:t>4: Monthly expenditure</a:t>
            </a:r>
          </a:p>
        </p:txBody>
      </p:sp>
    </p:spTree>
    <p:extLst>
      <p:ext uri="{BB962C8B-B14F-4D97-AF65-F5344CB8AC3E}">
        <p14:creationId xmlns:p14="http://schemas.microsoft.com/office/powerpoint/2010/main" val="262315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4E05B9-0987-043F-4F6F-43D55C021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86" y="409574"/>
            <a:ext cx="3027277" cy="608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418359-D2C6-8D55-3FE2-510FB5A58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014" y="409574"/>
            <a:ext cx="3055971" cy="6086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3E24AD-5BAC-4E67-8D78-22F8EED9A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095" y="409574"/>
            <a:ext cx="306881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6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C87F6B-132F-A388-094E-C85C9E7ED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42" y="342900"/>
            <a:ext cx="3001266" cy="5962650"/>
          </a:xfrm>
          <a:prstGeom prst="rect">
            <a:avLst/>
          </a:prstGeom>
          <a:effectLst>
            <a:outerShdw blurRad="736600" dist="50800" dir="5400000" algn="ctr" rotWithShape="0">
              <a:schemeClr val="accent6">
                <a:alpha val="74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66AB45-3C75-60C3-3199-69362A92B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318" y="342900"/>
            <a:ext cx="3028114" cy="5962650"/>
          </a:xfrm>
          <a:prstGeom prst="rect">
            <a:avLst/>
          </a:prstGeom>
          <a:effectLst>
            <a:outerShdw blurRad="5715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9D639D-3C6A-C588-A0D3-C7A4F4073A69}"/>
              </a:ext>
            </a:extLst>
          </p:cNvPr>
          <p:cNvSpPr txBox="1"/>
          <p:nvPr/>
        </p:nvSpPr>
        <p:spPr>
          <a:xfrm>
            <a:off x="4241619" y="1162050"/>
            <a:ext cx="2492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List of all transactions(incomes and expenditure)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804BB-7991-F462-9153-12E689F49008}"/>
              </a:ext>
            </a:extLst>
          </p:cNvPr>
          <p:cNvSpPr txBox="1"/>
          <p:nvPr/>
        </p:nvSpPr>
        <p:spPr>
          <a:xfrm>
            <a:off x="6801059" y="5162550"/>
            <a:ext cx="1609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Profile section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3D0E8FD-03C5-D181-B91F-8B0FDE450CC5}"/>
              </a:ext>
            </a:extLst>
          </p:cNvPr>
          <p:cNvCxnSpPr>
            <a:endCxn id="6" idx="2"/>
          </p:cNvCxnSpPr>
          <p:nvPr/>
        </p:nvCxnSpPr>
        <p:spPr>
          <a:xfrm flipV="1">
            <a:off x="4095750" y="2177713"/>
            <a:ext cx="1392147" cy="1022687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E53353D-E964-8C17-91A1-1B4629707E2B}"/>
              </a:ext>
            </a:extLst>
          </p:cNvPr>
          <p:cNvCxnSpPr/>
          <p:nvPr/>
        </p:nvCxnSpPr>
        <p:spPr>
          <a:xfrm rot="5400000">
            <a:off x="7315305" y="3981346"/>
            <a:ext cx="1123950" cy="1067009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76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8000" t="-7000" r="3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9D64-9F7E-3833-5154-0614334E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Future Scope: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89CC0-2421-8AD9-3C65-C2E6FA52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1: Automatically fetch transaction information from bank transaction messages.</a:t>
            </a:r>
          </a:p>
          <a:p>
            <a:r>
              <a:rPr lang="en-IN" dirty="0"/>
              <a:t>2:Improve user experience by adding categories to choose from .</a:t>
            </a:r>
          </a:p>
          <a:p>
            <a:r>
              <a:rPr lang="en-IN" dirty="0"/>
              <a:t>3: Adding options to invest in market or setting a limit on daily spending based on your budget</a:t>
            </a:r>
          </a:p>
        </p:txBody>
      </p:sp>
    </p:spTree>
    <p:extLst>
      <p:ext uri="{BB962C8B-B14F-4D97-AF65-F5344CB8AC3E}">
        <p14:creationId xmlns:p14="http://schemas.microsoft.com/office/powerpoint/2010/main" val="308159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21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50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Bahnschrift SemiBold</vt:lpstr>
      <vt:lpstr>Bahnschrift SemiBold SemiConden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hitika .</dc:creator>
  <cp:lastModifiedBy>hitika .</cp:lastModifiedBy>
  <cp:revision>1</cp:revision>
  <dcterms:created xsi:type="dcterms:W3CDTF">2023-11-25T17:21:27Z</dcterms:created>
  <dcterms:modified xsi:type="dcterms:W3CDTF">2023-11-25T17:21:45Z</dcterms:modified>
</cp:coreProperties>
</file>